
<file path=[Content_Types].xml><?xml version="1.0" encoding="utf-8"?>
<Types xmlns="http://schemas.openxmlformats.org/package/2006/content-types">
  <Default Extension="png" ContentType="image/png"/>
  <Default Extension="jpeg" ContentType="image/jpeg"/>
  <Default Extension="JPG" ContentType="image/.jp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96" r:id="rId3"/>
  </p:sldMasterIdLst>
  <p:notesMasterIdLst>
    <p:notesMasterId r:id="rId5"/>
  </p:notesMasterIdLst>
  <p:sldIdLst>
    <p:sldId id="256" r:id="rId4"/>
    <p:sldId id="257" r:id="rId6"/>
    <p:sldId id="258" r:id="rId7"/>
    <p:sldId id="312" r:id="rId8"/>
    <p:sldId id="313"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x="9144000" cy="5143500"/>
  <p:notesSz cx="6858000" cy="9144000"/>
  <p:embeddedFontLst>
    <p:embeddedFont>
      <p:font typeface="Montserrat"/>
      <p:regular r:id="rId66"/>
    </p:embeddedFont>
    <p:embeddedFont>
      <p:font typeface="Roboto" panose="02000000000000000000"/>
      <p:regular r:id="rId67"/>
    </p:embeddedFont>
    <p:embeddedFont>
      <p:font typeface="Montserrat ExtraBold"/>
      <p:regular r:id="rId68"/>
    </p:embeddedFont>
    <p:embeddedFont>
      <p:font typeface="Poppins" panose="00000500000000000000"/>
      <p:regular r:id="rId69"/>
    </p:embeddedFont>
    <p:embeddedFont>
      <p:font typeface="Rubik"/>
      <p:regular r:id="rId70"/>
    </p:embeddedFont>
    <p:embeddedFont>
      <p:font typeface="Montserrat SemiBold"/>
      <p:regular r:id="rId71"/>
    </p:embeddedFont>
    <p:embeddedFont>
      <p:font typeface="Poppins Black"/>
      <p:regular r:id="rId72"/>
    </p:embeddedFont>
    <p:embeddedFont>
      <p:font typeface="Proxima Nova Semibold"/>
      <p:regular r:id="rId73"/>
    </p:embeddedFont>
    <p:embeddedFont>
      <p:font typeface="Proxima Nova"/>
      <p:regular r:id="rId74"/>
    </p:embeddedFont>
    <p:embeddedFont>
      <p:font typeface="Ubuntu Light" panose="020B0304030602030204"/>
      <p:regular r:id="rId75"/>
    </p:embeddedFont>
    <p:embeddedFont>
      <p:font typeface="Amatic SC" panose="00000500000000000000"/>
      <p:regular r:id="rId76"/>
    </p:embeddedFont>
    <p:embeddedFont>
      <p:font typeface="Roboto Medium" panose="02000000000000000000"/>
      <p:regular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4825"/>
    <a:srgbClr val="4B4A58"/>
    <a:srgbClr val="FFE8A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0C0A9B6-2BB6-411F-8054-6527292A591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08DC2C46-49ED-4876-BAFF-3A2F2C64394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7" Type="http://schemas.openxmlformats.org/officeDocument/2006/relationships/font" Target="fonts/font12.fntdata"/><Relationship Id="rId76" Type="http://schemas.openxmlformats.org/officeDocument/2006/relationships/font" Target="fonts/font11.fntdata"/><Relationship Id="rId75" Type="http://schemas.openxmlformats.org/officeDocument/2006/relationships/font" Target="fonts/font10.fntdata"/><Relationship Id="rId74" Type="http://schemas.openxmlformats.org/officeDocument/2006/relationships/font" Target="fonts/font9.fntdata"/><Relationship Id="rId73" Type="http://schemas.openxmlformats.org/officeDocument/2006/relationships/font" Target="fonts/font8.fntdata"/><Relationship Id="rId72" Type="http://schemas.openxmlformats.org/officeDocument/2006/relationships/font" Target="fonts/font7.fntdata"/><Relationship Id="rId71" Type="http://schemas.openxmlformats.org/officeDocument/2006/relationships/font" Target="fonts/font6.fntdata"/><Relationship Id="rId70" Type="http://schemas.openxmlformats.org/officeDocument/2006/relationships/font" Target="fonts/font5.fntdata"/><Relationship Id="rId7" Type="http://schemas.openxmlformats.org/officeDocument/2006/relationships/slide" Target="slides/slide3.xml"/><Relationship Id="rId69" Type="http://schemas.openxmlformats.org/officeDocument/2006/relationships/font" Target="fonts/font4.fntdata"/><Relationship Id="rId68" Type="http://schemas.openxmlformats.org/officeDocument/2006/relationships/font" Target="fonts/font3.fntdata"/><Relationship Id="rId67" Type="http://schemas.openxmlformats.org/officeDocument/2006/relationships/font" Target="fonts/font2.fntdata"/><Relationship Id="rId66" Type="http://schemas.openxmlformats.org/officeDocument/2006/relationships/font" Target="fonts/font1.fntdata"/><Relationship Id="rId65" Type="http://schemas.openxmlformats.org/officeDocument/2006/relationships/tableStyles" Target="tableStyles.xml"/><Relationship Id="rId64" Type="http://schemas.openxmlformats.org/officeDocument/2006/relationships/viewProps" Target="viewProps.xml"/><Relationship Id="rId63" Type="http://schemas.openxmlformats.org/officeDocument/2006/relationships/presProps" Target="presProps.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png>
</file>

<file path=ppt/media/image14.png>
</file>

<file path=ppt/media/image15.png>
</file>

<file path=ppt/media/image16.GIF>
</file>

<file path=ppt/media/image17.GIF>
</file>

<file path=ppt/media/image18.GIF>
</file>

<file path=ppt/media/image19.GIF>
</file>

<file path=ppt/media/image2.jpeg>
</file>

<file path=ppt/media/image20.GIF>
</file>

<file path=ppt/media/image21.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4.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59" name="Shape 2459"/>
        <p:cNvGrpSpPr/>
        <p:nvPr/>
      </p:nvGrpSpPr>
      <p:grpSpPr>
        <a:xfrm>
          <a:off x="0" y="0"/>
          <a:ext cx="0" cy="0"/>
          <a:chOff x="0" y="0"/>
          <a:chExt cx="0" cy="0"/>
        </a:xfrm>
      </p:grpSpPr>
      <p:sp>
        <p:nvSpPr>
          <p:cNvPr id="2460" name="Google Shape;2460;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1" name="Google Shape;2461;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15" name="Shape 2615"/>
        <p:cNvGrpSpPr/>
        <p:nvPr/>
      </p:nvGrpSpPr>
      <p:grpSpPr>
        <a:xfrm>
          <a:off x="0" y="0"/>
          <a:ext cx="0" cy="0"/>
          <a:chOff x="0" y="0"/>
          <a:chExt cx="0" cy="0"/>
        </a:xfrm>
      </p:grpSpPr>
      <p:sp>
        <p:nvSpPr>
          <p:cNvPr id="2616" name="Google Shape;2616;g8b863b52af_0_2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7" name="Google Shape;2617;g8b863b52af_0_2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39" name="Shape 2639"/>
        <p:cNvGrpSpPr/>
        <p:nvPr/>
      </p:nvGrpSpPr>
      <p:grpSpPr>
        <a:xfrm>
          <a:off x="0" y="0"/>
          <a:ext cx="0" cy="0"/>
          <a:chOff x="0" y="0"/>
          <a:chExt cx="0" cy="0"/>
        </a:xfrm>
      </p:grpSpPr>
      <p:sp>
        <p:nvSpPr>
          <p:cNvPr id="2640" name="Google Shape;2640;g8bd378f352_1_1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1" name="Google Shape;2641;g8bd378f352_1_1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73" name="Shape 2673"/>
        <p:cNvGrpSpPr/>
        <p:nvPr/>
      </p:nvGrpSpPr>
      <p:grpSpPr>
        <a:xfrm>
          <a:off x="0" y="0"/>
          <a:ext cx="0" cy="0"/>
          <a:chOff x="0" y="0"/>
          <a:chExt cx="0" cy="0"/>
        </a:xfrm>
      </p:grpSpPr>
      <p:sp>
        <p:nvSpPr>
          <p:cNvPr id="2674" name="Google Shape;2674;g8bd378f352_1_4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5" name="Google Shape;2675;g8bd378f352_1_4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7" name="Shape 2787"/>
        <p:cNvGrpSpPr/>
        <p:nvPr/>
      </p:nvGrpSpPr>
      <p:grpSpPr>
        <a:xfrm>
          <a:off x="0" y="0"/>
          <a:ext cx="0" cy="0"/>
          <a:chOff x="0" y="0"/>
          <a:chExt cx="0" cy="0"/>
        </a:xfrm>
      </p:grpSpPr>
      <p:sp>
        <p:nvSpPr>
          <p:cNvPr id="2788" name="Google Shape;2788;g8bd378f352_1_3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9" name="Google Shape;2789;g8bd378f352_1_3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2" name="Shape 2792"/>
        <p:cNvGrpSpPr/>
        <p:nvPr/>
      </p:nvGrpSpPr>
      <p:grpSpPr>
        <a:xfrm>
          <a:off x="0" y="0"/>
          <a:ext cx="0" cy="0"/>
          <a:chOff x="0" y="0"/>
          <a:chExt cx="0" cy="0"/>
        </a:xfrm>
      </p:grpSpPr>
      <p:sp>
        <p:nvSpPr>
          <p:cNvPr id="2793" name="Google Shape;2793;g8bd378f352_1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4" name="Google Shape;2794;g8bd378f352_1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4" name="Shape 2824"/>
        <p:cNvGrpSpPr/>
        <p:nvPr/>
      </p:nvGrpSpPr>
      <p:grpSpPr>
        <a:xfrm>
          <a:off x="0" y="0"/>
          <a:ext cx="0" cy="0"/>
          <a:chOff x="0" y="0"/>
          <a:chExt cx="0" cy="0"/>
        </a:xfrm>
      </p:grpSpPr>
      <p:sp>
        <p:nvSpPr>
          <p:cNvPr id="2825" name="Google Shape;2825;g8bd378f352_1_4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6" name="Google Shape;2826;g8bd378f352_1_4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36" name="Shape 2836"/>
        <p:cNvGrpSpPr/>
        <p:nvPr/>
      </p:nvGrpSpPr>
      <p:grpSpPr>
        <a:xfrm>
          <a:off x="0" y="0"/>
          <a:ext cx="0" cy="0"/>
          <a:chOff x="0" y="0"/>
          <a:chExt cx="0" cy="0"/>
        </a:xfrm>
      </p:grpSpPr>
      <p:sp>
        <p:nvSpPr>
          <p:cNvPr id="2837" name="Google Shape;2837;g8bd378f352_1_7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8" name="Google Shape;2838;g8bd378f352_1_7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57" name="Shape 2857"/>
        <p:cNvGrpSpPr/>
        <p:nvPr/>
      </p:nvGrpSpPr>
      <p:grpSpPr>
        <a:xfrm>
          <a:off x="0" y="0"/>
          <a:ext cx="0" cy="0"/>
          <a:chOff x="0" y="0"/>
          <a:chExt cx="0" cy="0"/>
        </a:xfrm>
      </p:grpSpPr>
      <p:sp>
        <p:nvSpPr>
          <p:cNvPr id="2858" name="Google Shape;2858;g8bd378f352_1_64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9" name="Google Shape;2859;g8bd378f352_1_64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63" name="Shape 2863"/>
        <p:cNvGrpSpPr/>
        <p:nvPr/>
      </p:nvGrpSpPr>
      <p:grpSpPr>
        <a:xfrm>
          <a:off x="0" y="0"/>
          <a:ext cx="0" cy="0"/>
          <a:chOff x="0" y="0"/>
          <a:chExt cx="0" cy="0"/>
        </a:xfrm>
      </p:grpSpPr>
      <p:sp>
        <p:nvSpPr>
          <p:cNvPr id="2864" name="Google Shape;2864;g8be3fcdf46_0_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5" name="Google Shape;2865;g8be3fcdf46_0_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17" name="Shape 2917"/>
        <p:cNvGrpSpPr/>
        <p:nvPr/>
      </p:nvGrpSpPr>
      <p:grpSpPr>
        <a:xfrm>
          <a:off x="0" y="0"/>
          <a:ext cx="0" cy="0"/>
          <a:chOff x="0" y="0"/>
          <a:chExt cx="0" cy="0"/>
        </a:xfrm>
      </p:grpSpPr>
      <p:sp>
        <p:nvSpPr>
          <p:cNvPr id="2918" name="Google Shape;2918;g8be3fcdf46_0_1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9" name="Google Shape;2919;g8be3fcdf46_0_1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98" name="Shape 2498"/>
        <p:cNvGrpSpPr/>
        <p:nvPr/>
      </p:nvGrpSpPr>
      <p:grpSpPr>
        <a:xfrm>
          <a:off x="0" y="0"/>
          <a:ext cx="0" cy="0"/>
          <a:chOff x="0" y="0"/>
          <a:chExt cx="0" cy="0"/>
        </a:xfrm>
      </p:grpSpPr>
      <p:sp>
        <p:nvSpPr>
          <p:cNvPr id="2499" name="Google Shape;2499;g8b863b52af_0_3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0" name="Google Shape;2500;g8b863b52af_0_3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36" name="Shape 2936"/>
        <p:cNvGrpSpPr/>
        <p:nvPr/>
      </p:nvGrpSpPr>
      <p:grpSpPr>
        <a:xfrm>
          <a:off x="0" y="0"/>
          <a:ext cx="0" cy="0"/>
          <a:chOff x="0" y="0"/>
          <a:chExt cx="0" cy="0"/>
        </a:xfrm>
      </p:grpSpPr>
      <p:sp>
        <p:nvSpPr>
          <p:cNvPr id="2937" name="Google Shape;2937;g8bd378f352_3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8" name="Google Shape;2938;g8bd378f352_3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96" name="Shape 2996"/>
        <p:cNvGrpSpPr/>
        <p:nvPr/>
      </p:nvGrpSpPr>
      <p:grpSpPr>
        <a:xfrm>
          <a:off x="0" y="0"/>
          <a:ext cx="0" cy="0"/>
          <a:chOff x="0" y="0"/>
          <a:chExt cx="0" cy="0"/>
        </a:xfrm>
      </p:grpSpPr>
      <p:sp>
        <p:nvSpPr>
          <p:cNvPr id="2997" name="Google Shape;2997;g8bd378f352_1_81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8bd378f352_1_8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02" name="Shape 3002"/>
        <p:cNvGrpSpPr/>
        <p:nvPr/>
      </p:nvGrpSpPr>
      <p:grpSpPr>
        <a:xfrm>
          <a:off x="0" y="0"/>
          <a:ext cx="0" cy="0"/>
          <a:chOff x="0" y="0"/>
          <a:chExt cx="0" cy="0"/>
        </a:xfrm>
      </p:grpSpPr>
      <p:sp>
        <p:nvSpPr>
          <p:cNvPr id="3003" name="Google Shape;3003;g8bd378f352_1_7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4" name="Google Shape;3004;g8bd378f352_1_7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3" name="Shape 3103"/>
        <p:cNvGrpSpPr/>
        <p:nvPr/>
      </p:nvGrpSpPr>
      <p:grpSpPr>
        <a:xfrm>
          <a:off x="0" y="0"/>
          <a:ext cx="0" cy="0"/>
          <a:chOff x="0" y="0"/>
          <a:chExt cx="0" cy="0"/>
        </a:xfrm>
      </p:grpSpPr>
      <p:sp>
        <p:nvSpPr>
          <p:cNvPr id="3104" name="Google Shape;3104;g8bd378f352_1_9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5" name="Google Shape;3105;g8bd378f352_1_9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13" name="Shape 3113"/>
        <p:cNvGrpSpPr/>
        <p:nvPr/>
      </p:nvGrpSpPr>
      <p:grpSpPr>
        <a:xfrm>
          <a:off x="0" y="0"/>
          <a:ext cx="0" cy="0"/>
          <a:chOff x="0" y="0"/>
          <a:chExt cx="0" cy="0"/>
        </a:xfrm>
      </p:grpSpPr>
      <p:sp>
        <p:nvSpPr>
          <p:cNvPr id="3114" name="Google Shape;3114;g99b3d1b27a_1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5" name="Google Shape;3115;g99b3d1b27a_1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74" name="Shape 3174"/>
        <p:cNvGrpSpPr/>
        <p:nvPr/>
      </p:nvGrpSpPr>
      <p:grpSpPr>
        <a:xfrm>
          <a:off x="0" y="0"/>
          <a:ext cx="0" cy="0"/>
          <a:chOff x="0" y="0"/>
          <a:chExt cx="0" cy="0"/>
        </a:xfrm>
      </p:grpSpPr>
      <p:sp>
        <p:nvSpPr>
          <p:cNvPr id="3175" name="Google Shape;3175;g8bf362f711_0_13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6" name="Google Shape;3176;g8bf362f711_0_1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56" name="Shape 3256"/>
        <p:cNvGrpSpPr/>
        <p:nvPr/>
      </p:nvGrpSpPr>
      <p:grpSpPr>
        <a:xfrm>
          <a:off x="0" y="0"/>
          <a:ext cx="0" cy="0"/>
          <a:chOff x="0" y="0"/>
          <a:chExt cx="0" cy="0"/>
        </a:xfrm>
      </p:grpSpPr>
      <p:sp>
        <p:nvSpPr>
          <p:cNvPr id="3257" name="Google Shape;3257;g8bf362f711_0_15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8" name="Google Shape;3258;g8bf362f711_0_15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88" name="Shape 3288"/>
        <p:cNvGrpSpPr/>
        <p:nvPr/>
      </p:nvGrpSpPr>
      <p:grpSpPr>
        <a:xfrm>
          <a:off x="0" y="0"/>
          <a:ext cx="0" cy="0"/>
          <a:chOff x="0" y="0"/>
          <a:chExt cx="0" cy="0"/>
        </a:xfrm>
      </p:grpSpPr>
      <p:sp>
        <p:nvSpPr>
          <p:cNvPr id="3289" name="Google Shape;3289;g9151d543b2_0_258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0" name="Google Shape;3290;g9151d543b2_0_258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99" name="Shape 3299"/>
        <p:cNvGrpSpPr/>
        <p:nvPr/>
      </p:nvGrpSpPr>
      <p:grpSpPr>
        <a:xfrm>
          <a:off x="0" y="0"/>
          <a:ext cx="0" cy="0"/>
          <a:chOff x="0" y="0"/>
          <a:chExt cx="0" cy="0"/>
        </a:xfrm>
      </p:grpSpPr>
      <p:sp>
        <p:nvSpPr>
          <p:cNvPr id="3300" name="Google Shape;3300;g8bf362f711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1" name="Google Shape;3301;g8bf362f711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64" name="Shape 3364"/>
        <p:cNvGrpSpPr/>
        <p:nvPr/>
      </p:nvGrpSpPr>
      <p:grpSpPr>
        <a:xfrm>
          <a:off x="0" y="0"/>
          <a:ext cx="0" cy="0"/>
          <a:chOff x="0" y="0"/>
          <a:chExt cx="0" cy="0"/>
        </a:xfrm>
      </p:grpSpPr>
      <p:sp>
        <p:nvSpPr>
          <p:cNvPr id="3365" name="Google Shape;3365;g8bd378f352_1_1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6" name="Google Shape;3366;g8bd378f352_1_1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4" name="Shape 2504"/>
        <p:cNvGrpSpPr/>
        <p:nvPr/>
      </p:nvGrpSpPr>
      <p:grpSpPr>
        <a:xfrm>
          <a:off x="0" y="0"/>
          <a:ext cx="0" cy="0"/>
          <a:chOff x="0" y="0"/>
          <a:chExt cx="0" cy="0"/>
        </a:xfrm>
      </p:grpSpPr>
      <p:sp>
        <p:nvSpPr>
          <p:cNvPr id="2505" name="Google Shape;2505;g8bd378f352_1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6" name="Google Shape;2506;g8bd378f352_1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26" name="Shape 3426"/>
        <p:cNvGrpSpPr/>
        <p:nvPr/>
      </p:nvGrpSpPr>
      <p:grpSpPr>
        <a:xfrm>
          <a:off x="0" y="0"/>
          <a:ext cx="0" cy="0"/>
          <a:chOff x="0" y="0"/>
          <a:chExt cx="0" cy="0"/>
        </a:xfrm>
      </p:grpSpPr>
      <p:sp>
        <p:nvSpPr>
          <p:cNvPr id="3427" name="Google Shape;3427;g8bf362f711_0_2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8" name="Google Shape;3428;g8bf362f711_0_2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60" name="Shape 3460"/>
        <p:cNvGrpSpPr/>
        <p:nvPr/>
      </p:nvGrpSpPr>
      <p:grpSpPr>
        <a:xfrm>
          <a:off x="0" y="0"/>
          <a:ext cx="0" cy="0"/>
          <a:chOff x="0" y="0"/>
          <a:chExt cx="0" cy="0"/>
        </a:xfrm>
      </p:grpSpPr>
      <p:sp>
        <p:nvSpPr>
          <p:cNvPr id="3461" name="Google Shape;3461;g8bf362f711_0_2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2" name="Google Shape;3462;g8bf362f711_0_2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67" name="Shape 3467"/>
        <p:cNvGrpSpPr/>
        <p:nvPr/>
      </p:nvGrpSpPr>
      <p:grpSpPr>
        <a:xfrm>
          <a:off x="0" y="0"/>
          <a:ext cx="0" cy="0"/>
          <a:chOff x="0" y="0"/>
          <a:chExt cx="0" cy="0"/>
        </a:xfrm>
      </p:grpSpPr>
      <p:sp>
        <p:nvSpPr>
          <p:cNvPr id="3468" name="Google Shape;3468;g8bd378f352_1_8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9" name="Google Shape;3469;g8bd378f352_1_8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82" name="Shape 3482"/>
        <p:cNvGrpSpPr/>
        <p:nvPr/>
      </p:nvGrpSpPr>
      <p:grpSpPr>
        <a:xfrm>
          <a:off x="0" y="0"/>
          <a:ext cx="0" cy="0"/>
          <a:chOff x="0" y="0"/>
          <a:chExt cx="0" cy="0"/>
        </a:xfrm>
      </p:grpSpPr>
      <p:sp>
        <p:nvSpPr>
          <p:cNvPr id="3483" name="Google Shape;3483;g8bd378f352_1_9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4" name="Google Shape;3484;g8bd378f352_1_9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96" name="Shape 3496"/>
        <p:cNvGrpSpPr/>
        <p:nvPr/>
      </p:nvGrpSpPr>
      <p:grpSpPr>
        <a:xfrm>
          <a:off x="0" y="0"/>
          <a:ext cx="0" cy="0"/>
          <a:chOff x="0" y="0"/>
          <a:chExt cx="0" cy="0"/>
        </a:xfrm>
      </p:grpSpPr>
      <p:sp>
        <p:nvSpPr>
          <p:cNvPr id="3497" name="Google Shape;3497;g8bd378f352_1_9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8" name="Google Shape;3498;g8bd378f352_1_9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10" name="Shape 3510"/>
        <p:cNvGrpSpPr/>
        <p:nvPr/>
      </p:nvGrpSpPr>
      <p:grpSpPr>
        <a:xfrm>
          <a:off x="0" y="0"/>
          <a:ext cx="0" cy="0"/>
          <a:chOff x="0" y="0"/>
          <a:chExt cx="0" cy="0"/>
        </a:xfrm>
      </p:grpSpPr>
      <p:sp>
        <p:nvSpPr>
          <p:cNvPr id="3511" name="Google Shape;3511;g8bd378f352_1_109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2" name="Google Shape;3512;g8bd378f352_1_10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25" name="Shape 3525"/>
        <p:cNvGrpSpPr/>
        <p:nvPr/>
      </p:nvGrpSpPr>
      <p:grpSpPr>
        <a:xfrm>
          <a:off x="0" y="0"/>
          <a:ext cx="0" cy="0"/>
          <a:chOff x="0" y="0"/>
          <a:chExt cx="0" cy="0"/>
        </a:xfrm>
      </p:grpSpPr>
      <p:sp>
        <p:nvSpPr>
          <p:cNvPr id="3526" name="Google Shape;3526;g8bf362f711_0_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7" name="Google Shape;3527;g8bf362f711_0_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31" name="Shape 3531"/>
        <p:cNvGrpSpPr/>
        <p:nvPr/>
      </p:nvGrpSpPr>
      <p:grpSpPr>
        <a:xfrm>
          <a:off x="0" y="0"/>
          <a:ext cx="0" cy="0"/>
          <a:chOff x="0" y="0"/>
          <a:chExt cx="0" cy="0"/>
        </a:xfrm>
      </p:grpSpPr>
      <p:sp>
        <p:nvSpPr>
          <p:cNvPr id="3532" name="Google Shape;3532;g9151d543b2_0_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3" name="Google Shape;3533;g9151d543b2_0_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13" name="Shape 3713"/>
        <p:cNvGrpSpPr/>
        <p:nvPr/>
      </p:nvGrpSpPr>
      <p:grpSpPr>
        <a:xfrm>
          <a:off x="0" y="0"/>
          <a:ext cx="0" cy="0"/>
          <a:chOff x="0" y="0"/>
          <a:chExt cx="0" cy="0"/>
        </a:xfrm>
      </p:grpSpPr>
      <p:sp>
        <p:nvSpPr>
          <p:cNvPr id="3714" name="Google Shape;3714;g8bf362f711_0_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5" name="Google Shape;3715;g8bf362f711_0_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20" name="Shape 3720"/>
        <p:cNvGrpSpPr/>
        <p:nvPr/>
      </p:nvGrpSpPr>
      <p:grpSpPr>
        <a:xfrm>
          <a:off x="0" y="0"/>
          <a:ext cx="0" cy="0"/>
          <a:chOff x="0" y="0"/>
          <a:chExt cx="0" cy="0"/>
        </a:xfrm>
      </p:grpSpPr>
      <p:sp>
        <p:nvSpPr>
          <p:cNvPr id="3721" name="Google Shape;3721;SLIDES_API1064754850_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2" name="Google Shape;3722;SLIDES_API1064754850_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21" name="Shape 2521"/>
        <p:cNvGrpSpPr/>
        <p:nvPr/>
      </p:nvGrpSpPr>
      <p:grpSpPr>
        <a:xfrm>
          <a:off x="0" y="0"/>
          <a:ext cx="0" cy="0"/>
          <a:chOff x="0" y="0"/>
          <a:chExt cx="0" cy="0"/>
        </a:xfrm>
      </p:grpSpPr>
      <p:sp>
        <p:nvSpPr>
          <p:cNvPr id="2522" name="Google Shape;2522;g8b863b52af_0_1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3" name="Google Shape;2523;g8b863b52af_0_1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27" name="Shape 3727"/>
        <p:cNvGrpSpPr/>
        <p:nvPr/>
      </p:nvGrpSpPr>
      <p:grpSpPr>
        <a:xfrm>
          <a:off x="0" y="0"/>
          <a:ext cx="0" cy="0"/>
          <a:chOff x="0" y="0"/>
          <a:chExt cx="0" cy="0"/>
        </a:xfrm>
      </p:grpSpPr>
      <p:sp>
        <p:nvSpPr>
          <p:cNvPr id="3728" name="Google Shape;3728;SLIDES_API106475485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9" name="Google Shape;3729;SLIDES_API106475485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34" name="Shape 3734"/>
        <p:cNvGrpSpPr/>
        <p:nvPr/>
      </p:nvGrpSpPr>
      <p:grpSpPr>
        <a:xfrm>
          <a:off x="0" y="0"/>
          <a:ext cx="0" cy="0"/>
          <a:chOff x="0" y="0"/>
          <a:chExt cx="0" cy="0"/>
        </a:xfrm>
      </p:grpSpPr>
      <p:sp>
        <p:nvSpPr>
          <p:cNvPr id="3735" name="Google Shape;3735;g9477e7d2de_0_108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6" name="Google Shape;3736;g9477e7d2de_0_108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49" name="Shape 3749"/>
        <p:cNvGrpSpPr/>
        <p:nvPr/>
      </p:nvGrpSpPr>
      <p:grpSpPr>
        <a:xfrm>
          <a:off x="0" y="0"/>
          <a:ext cx="0" cy="0"/>
          <a:chOff x="0" y="0"/>
          <a:chExt cx="0" cy="0"/>
        </a:xfrm>
      </p:grpSpPr>
      <p:sp>
        <p:nvSpPr>
          <p:cNvPr id="3750" name="Google Shape;3750;g9477e7d2de_0_1084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1" name="Google Shape;3751;g9477e7d2de_0_1084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65" name="Shape 3765"/>
        <p:cNvGrpSpPr/>
        <p:nvPr/>
      </p:nvGrpSpPr>
      <p:grpSpPr>
        <a:xfrm>
          <a:off x="0" y="0"/>
          <a:ext cx="0" cy="0"/>
          <a:chOff x="0" y="0"/>
          <a:chExt cx="0" cy="0"/>
        </a:xfrm>
      </p:grpSpPr>
      <p:sp>
        <p:nvSpPr>
          <p:cNvPr id="3766" name="Google Shape;3766;g9477e7d2de_0_108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7" name="Google Shape;3767;g9477e7d2de_0_108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104" name="Shape 4104"/>
        <p:cNvGrpSpPr/>
        <p:nvPr/>
      </p:nvGrpSpPr>
      <p:grpSpPr>
        <a:xfrm>
          <a:off x="0" y="0"/>
          <a:ext cx="0" cy="0"/>
          <a:chOff x="0" y="0"/>
          <a:chExt cx="0" cy="0"/>
        </a:xfrm>
      </p:grpSpPr>
      <p:sp>
        <p:nvSpPr>
          <p:cNvPr id="4105" name="Google Shape;4105;g9477e7d2de_0_111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6" name="Google Shape;4106;g9477e7d2de_0_111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6891" name="Shape 6891"/>
        <p:cNvGrpSpPr/>
        <p:nvPr/>
      </p:nvGrpSpPr>
      <p:grpSpPr>
        <a:xfrm>
          <a:off x="0" y="0"/>
          <a:ext cx="0" cy="0"/>
          <a:chOff x="0" y="0"/>
          <a:chExt cx="0" cy="0"/>
        </a:xfrm>
      </p:grpSpPr>
      <p:sp>
        <p:nvSpPr>
          <p:cNvPr id="6892" name="Google Shape;6892;g9477e7d2de_0_139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3" name="Google Shape;6893;g9477e7d2de_0_139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310" name="Shape 7310"/>
        <p:cNvGrpSpPr/>
        <p:nvPr/>
      </p:nvGrpSpPr>
      <p:grpSpPr>
        <a:xfrm>
          <a:off x="0" y="0"/>
          <a:ext cx="0" cy="0"/>
          <a:chOff x="0" y="0"/>
          <a:chExt cx="0" cy="0"/>
        </a:xfrm>
      </p:grpSpPr>
      <p:sp>
        <p:nvSpPr>
          <p:cNvPr id="7311" name="Google Shape;7311;g9477e7d2de_0_144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2" name="Google Shape;7312;g9477e7d2de_0_144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80" name="Shape 7480"/>
        <p:cNvGrpSpPr/>
        <p:nvPr/>
      </p:nvGrpSpPr>
      <p:grpSpPr>
        <a:xfrm>
          <a:off x="0" y="0"/>
          <a:ext cx="0" cy="0"/>
          <a:chOff x="0" y="0"/>
          <a:chExt cx="0" cy="0"/>
        </a:xfrm>
      </p:grpSpPr>
      <p:sp>
        <p:nvSpPr>
          <p:cNvPr id="7481" name="Google Shape;7481;g9477e7d2de_0_145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2" name="Google Shape;7482;g9477e7d2de_0_145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85" name="Shape 7885"/>
        <p:cNvGrpSpPr/>
        <p:nvPr/>
      </p:nvGrpSpPr>
      <p:grpSpPr>
        <a:xfrm>
          <a:off x="0" y="0"/>
          <a:ext cx="0" cy="0"/>
          <a:chOff x="0" y="0"/>
          <a:chExt cx="0" cy="0"/>
        </a:xfrm>
      </p:grpSpPr>
      <p:sp>
        <p:nvSpPr>
          <p:cNvPr id="7886" name="Google Shape;7886;g9477e7d2de_0_149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7" name="Google Shape;7887;g9477e7d2de_0_149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65" name="Shape 8265"/>
        <p:cNvGrpSpPr/>
        <p:nvPr/>
      </p:nvGrpSpPr>
      <p:grpSpPr>
        <a:xfrm>
          <a:off x="0" y="0"/>
          <a:ext cx="0" cy="0"/>
          <a:chOff x="0" y="0"/>
          <a:chExt cx="0" cy="0"/>
        </a:xfrm>
      </p:grpSpPr>
      <p:sp>
        <p:nvSpPr>
          <p:cNvPr id="8266" name="Google Shape;8266;g9477e7d2de_0_153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7" name="Google Shape;8267;g9477e7d2de_0_153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27" name="Shape 2527"/>
        <p:cNvGrpSpPr/>
        <p:nvPr/>
      </p:nvGrpSpPr>
      <p:grpSpPr>
        <a:xfrm>
          <a:off x="0" y="0"/>
          <a:ext cx="0" cy="0"/>
          <a:chOff x="0" y="0"/>
          <a:chExt cx="0" cy="0"/>
        </a:xfrm>
      </p:grpSpPr>
      <p:sp>
        <p:nvSpPr>
          <p:cNvPr id="2528" name="Google Shape;2528;g8b863b52af_0_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9" name="Google Shape;2529;g8b863b52af_0_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79" name="Shape 8679"/>
        <p:cNvGrpSpPr/>
        <p:nvPr/>
      </p:nvGrpSpPr>
      <p:grpSpPr>
        <a:xfrm>
          <a:off x="0" y="0"/>
          <a:ext cx="0" cy="0"/>
          <a:chOff x="0" y="0"/>
          <a:chExt cx="0" cy="0"/>
        </a:xfrm>
      </p:grpSpPr>
      <p:sp>
        <p:nvSpPr>
          <p:cNvPr id="8680" name="Google Shape;8680;g9477e7d2de_0_1576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1" name="Google Shape;8681;g9477e7d2de_0_1576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40" name="Shape 9040"/>
        <p:cNvGrpSpPr/>
        <p:nvPr/>
      </p:nvGrpSpPr>
      <p:grpSpPr>
        <a:xfrm>
          <a:off x="0" y="0"/>
          <a:ext cx="0" cy="0"/>
          <a:chOff x="0" y="0"/>
          <a:chExt cx="0" cy="0"/>
        </a:xfrm>
      </p:grpSpPr>
      <p:sp>
        <p:nvSpPr>
          <p:cNvPr id="9041" name="Google Shape;9041;g9477e7d2de_0_1612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2" name="Google Shape;9042;g9477e7d2de_0_161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50" name="Shape 9550"/>
        <p:cNvGrpSpPr/>
        <p:nvPr/>
      </p:nvGrpSpPr>
      <p:grpSpPr>
        <a:xfrm>
          <a:off x="0" y="0"/>
          <a:ext cx="0" cy="0"/>
          <a:chOff x="0" y="0"/>
          <a:chExt cx="0" cy="0"/>
        </a:xfrm>
      </p:grpSpPr>
      <p:sp>
        <p:nvSpPr>
          <p:cNvPr id="9551" name="Google Shape;9551;g9477e7d2de_0_1663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2" name="Google Shape;9552;g9477e7d2de_0_1663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70" name="Shape 10170"/>
        <p:cNvGrpSpPr/>
        <p:nvPr/>
      </p:nvGrpSpPr>
      <p:grpSpPr>
        <a:xfrm>
          <a:off x="0" y="0"/>
          <a:ext cx="0" cy="0"/>
          <a:chOff x="0" y="0"/>
          <a:chExt cx="0" cy="0"/>
        </a:xfrm>
      </p:grpSpPr>
      <p:sp>
        <p:nvSpPr>
          <p:cNvPr id="10171" name="Google Shape;10171;g9477e7d2de_0_172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2" name="Google Shape;10172;g9477e7d2de_0_172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64" name="Shape 10764"/>
        <p:cNvGrpSpPr/>
        <p:nvPr/>
      </p:nvGrpSpPr>
      <p:grpSpPr>
        <a:xfrm>
          <a:off x="0" y="0"/>
          <a:ext cx="0" cy="0"/>
          <a:chOff x="0" y="0"/>
          <a:chExt cx="0" cy="0"/>
        </a:xfrm>
      </p:grpSpPr>
      <p:sp>
        <p:nvSpPr>
          <p:cNvPr id="10765" name="Google Shape;10765;g9477e7d2de_0_178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6" name="Google Shape;10766;g9477e7d2de_0_178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85" name="Shape 11085"/>
        <p:cNvGrpSpPr/>
        <p:nvPr/>
      </p:nvGrpSpPr>
      <p:grpSpPr>
        <a:xfrm>
          <a:off x="0" y="0"/>
          <a:ext cx="0" cy="0"/>
          <a:chOff x="0" y="0"/>
          <a:chExt cx="0" cy="0"/>
        </a:xfrm>
      </p:grpSpPr>
      <p:sp>
        <p:nvSpPr>
          <p:cNvPr id="11086" name="Google Shape;11086;g9477e7d2de_0_181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7" name="Google Shape;11087;g9477e7d2de_0_181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90" name="Shape 11390"/>
        <p:cNvGrpSpPr/>
        <p:nvPr/>
      </p:nvGrpSpPr>
      <p:grpSpPr>
        <a:xfrm>
          <a:off x="0" y="0"/>
          <a:ext cx="0" cy="0"/>
          <a:chOff x="0" y="0"/>
          <a:chExt cx="0" cy="0"/>
        </a:xfrm>
      </p:grpSpPr>
      <p:sp>
        <p:nvSpPr>
          <p:cNvPr id="11391" name="Google Shape;11391;g9477e7d2de_0_184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2" name="Google Shape;11392;g9477e7d2de_0_184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34" name="Shape 2534"/>
        <p:cNvGrpSpPr/>
        <p:nvPr/>
      </p:nvGrpSpPr>
      <p:grpSpPr>
        <a:xfrm>
          <a:off x="0" y="0"/>
          <a:ext cx="0" cy="0"/>
          <a:chOff x="0" y="0"/>
          <a:chExt cx="0" cy="0"/>
        </a:xfrm>
      </p:grpSpPr>
      <p:sp>
        <p:nvSpPr>
          <p:cNvPr id="2535" name="Google Shape;2535;g8bd378f352_1_1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6" name="Google Shape;2536;g8bd378f352_1_1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43" name="Shape 2543"/>
        <p:cNvGrpSpPr/>
        <p:nvPr/>
      </p:nvGrpSpPr>
      <p:grpSpPr>
        <a:xfrm>
          <a:off x="0" y="0"/>
          <a:ext cx="0" cy="0"/>
          <a:chOff x="0" y="0"/>
          <a:chExt cx="0" cy="0"/>
        </a:xfrm>
      </p:grpSpPr>
      <p:sp>
        <p:nvSpPr>
          <p:cNvPr id="2544" name="Google Shape;2544;g8b863b52af_0_2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5" name="Google Shape;2545;g8b863b52af_0_2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52" name="Shape 2552"/>
        <p:cNvGrpSpPr/>
        <p:nvPr/>
      </p:nvGrpSpPr>
      <p:grpSpPr>
        <a:xfrm>
          <a:off x="0" y="0"/>
          <a:ext cx="0" cy="0"/>
          <a:chOff x="0" y="0"/>
          <a:chExt cx="0" cy="0"/>
        </a:xfrm>
      </p:grpSpPr>
      <p:sp>
        <p:nvSpPr>
          <p:cNvPr id="2553" name="Google Shape;2553;g8be3fcdf46_0_2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4" name="Google Shape;2554;g8be3fcdf46_0_2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08" name="Shape 2608"/>
        <p:cNvGrpSpPr/>
        <p:nvPr/>
      </p:nvGrpSpPr>
      <p:grpSpPr>
        <a:xfrm>
          <a:off x="0" y="0"/>
          <a:ext cx="0" cy="0"/>
          <a:chOff x="0" y="0"/>
          <a:chExt cx="0" cy="0"/>
        </a:xfrm>
      </p:grpSpPr>
      <p:sp>
        <p:nvSpPr>
          <p:cNvPr id="2609" name="Google Shape;2609;g8bd378f352_1_2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 name="Google Shape;2610;g8bd378f352_1_2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rgbClr val="FFCE4B"/>
        </a:solidFill>
        <a:effectLst/>
      </p:bgPr>
    </p:bg>
    <p:spTree>
      <p:nvGrpSpPr>
        <p:cNvPr id="8" name="Shape 8"/>
        <p:cNvGrpSpPr/>
        <p:nvPr/>
      </p:nvGrpSpPr>
      <p:grpSpPr>
        <a:xfrm>
          <a:off x="0" y="0"/>
          <a:ext cx="0" cy="0"/>
          <a:chOff x="0" y="0"/>
          <a:chExt cx="0" cy="0"/>
        </a:xfrm>
      </p:grpSpPr>
      <p:sp>
        <p:nvSpPr>
          <p:cNvPr id="9" name="Google Shape;9;p2"/>
          <p:cNvSpPr txBox="1"/>
          <p:nvPr>
            <p:ph type="ctrTitle"/>
          </p:nvPr>
        </p:nvSpPr>
        <p:spPr>
          <a:xfrm>
            <a:off x="1130950" y="1559450"/>
            <a:ext cx="4566900" cy="15102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500"/>
              <a:buFont typeface="Montserrat ExtraBold"/>
              <a:buNone/>
              <a:defRPr sz="4000">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p:txBody>
      </p:sp>
      <p:sp>
        <p:nvSpPr>
          <p:cNvPr id="10" name="Google Shape;10;p2"/>
          <p:cNvSpPr txBox="1"/>
          <p:nvPr>
            <p:ph type="subTitle" idx="1"/>
          </p:nvPr>
        </p:nvSpPr>
        <p:spPr>
          <a:xfrm>
            <a:off x="1130950" y="3590650"/>
            <a:ext cx="3933000" cy="51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200"/>
              <a:buFont typeface="Roboto" panose="02000000000000000000"/>
              <a:buNone/>
              <a:defRPr sz="1400">
                <a:latin typeface="Rubik"/>
                <a:ea typeface="Rubik"/>
                <a:cs typeface="Rubik"/>
                <a:sym typeface="Rubik"/>
              </a:defRPr>
            </a:lvl1pPr>
            <a:lvl2pPr lvl="1"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2pPr>
            <a:lvl3pPr lvl="2"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3pPr>
            <a:lvl4pPr lvl="3"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4pPr>
            <a:lvl5pPr lvl="4"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5pPr>
            <a:lvl6pPr lvl="5"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6pPr>
            <a:lvl7pPr lvl="6"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7pPr>
            <a:lvl8pPr lvl="7"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8pPr>
            <a:lvl9pPr lvl="8" algn="ctr">
              <a:lnSpc>
                <a:spcPct val="100000"/>
              </a:lnSpc>
              <a:spcBef>
                <a:spcPts val="0"/>
              </a:spcBef>
              <a:spcAft>
                <a:spcPts val="0"/>
              </a:spcAft>
              <a:buClr>
                <a:schemeClr val="lt1"/>
              </a:buClr>
              <a:buSzPts val="2200"/>
              <a:buFont typeface="Roboto" panose="02000000000000000000"/>
              <a:buNone/>
              <a:defRPr sz="2200">
                <a:solidFill>
                  <a:schemeClr val="lt1"/>
                </a:solidFill>
                <a:latin typeface="Roboto" panose="02000000000000000000"/>
                <a:ea typeface="Roboto" panose="02000000000000000000"/>
                <a:cs typeface="Roboto" panose="02000000000000000000"/>
                <a:sym typeface="Roboto" panose="02000000000000000000"/>
              </a:defRPr>
            </a:lvl9pPr>
          </a:lstStyle>
          <a:p/>
        </p:txBody>
      </p:sp>
      <p:grpSp>
        <p:nvGrpSpPr>
          <p:cNvPr id="11" name="Google Shape;11;p2"/>
          <p:cNvGrpSpPr/>
          <p:nvPr/>
        </p:nvGrpSpPr>
        <p:grpSpPr>
          <a:xfrm>
            <a:off x="5637175" y="1213225"/>
            <a:ext cx="982500" cy="2994950"/>
            <a:chOff x="5637175" y="1213225"/>
            <a:chExt cx="982500" cy="2994950"/>
          </a:xfrm>
        </p:grpSpPr>
        <p:sp>
          <p:nvSpPr>
            <p:cNvPr id="12" name="Google Shape;12;p2"/>
            <p:cNvSpPr/>
            <p:nvPr/>
          </p:nvSpPr>
          <p:spPr>
            <a:xfrm>
              <a:off x="5637175" y="1213225"/>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 name="Google Shape;13;p2"/>
            <p:cNvGrpSpPr/>
            <p:nvPr/>
          </p:nvGrpSpPr>
          <p:grpSpPr>
            <a:xfrm>
              <a:off x="6134750" y="2667900"/>
              <a:ext cx="484925" cy="1370250"/>
              <a:chOff x="3973200" y="1692800"/>
              <a:chExt cx="484925" cy="1370250"/>
            </a:xfrm>
          </p:grpSpPr>
          <p:sp>
            <p:nvSpPr>
              <p:cNvPr id="14" name="Google Shape;14;p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07" name="Shape 407"/>
        <p:cNvGrpSpPr/>
        <p:nvPr/>
      </p:nvGrpSpPr>
      <p:grpSpPr>
        <a:xfrm>
          <a:off x="0" y="0"/>
          <a:ext cx="0" cy="0"/>
          <a:chOff x="0" y="0"/>
          <a:chExt cx="0" cy="0"/>
        </a:xfrm>
      </p:grpSpPr>
      <p:grpSp>
        <p:nvGrpSpPr>
          <p:cNvPr id="408" name="Google Shape;408;p11"/>
          <p:cNvGrpSpPr/>
          <p:nvPr/>
        </p:nvGrpSpPr>
        <p:grpSpPr>
          <a:xfrm>
            <a:off x="8426920" y="-14275"/>
            <a:ext cx="1152005" cy="4512224"/>
            <a:chOff x="8426920" y="-14275"/>
            <a:chExt cx="1152005" cy="4512224"/>
          </a:xfrm>
        </p:grpSpPr>
        <p:sp>
          <p:nvSpPr>
            <p:cNvPr id="409" name="Google Shape;409;p11"/>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11"/>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11" name="Google Shape;411;p11"/>
            <p:cNvGrpSpPr/>
            <p:nvPr/>
          </p:nvGrpSpPr>
          <p:grpSpPr>
            <a:xfrm flipH="1">
              <a:off x="8502637" y="3127699"/>
              <a:ext cx="484925" cy="1370250"/>
              <a:chOff x="3973200" y="1692800"/>
              <a:chExt cx="484925" cy="1370250"/>
            </a:xfrm>
          </p:grpSpPr>
          <p:sp>
            <p:nvSpPr>
              <p:cNvPr id="412" name="Google Shape;412;p1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1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1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1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1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1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1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1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1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1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1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1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1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1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1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1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1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1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1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1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1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1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1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1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36" name="Google Shape;436;p11"/>
          <p:cNvGrpSpPr/>
          <p:nvPr/>
        </p:nvGrpSpPr>
        <p:grpSpPr>
          <a:xfrm>
            <a:off x="-112311" y="864403"/>
            <a:ext cx="1670200" cy="4279097"/>
            <a:chOff x="-112311" y="864403"/>
            <a:chExt cx="1670200" cy="4279097"/>
          </a:xfrm>
        </p:grpSpPr>
        <p:sp>
          <p:nvSpPr>
            <p:cNvPr id="437" name="Google Shape;437;p11"/>
            <p:cNvSpPr/>
            <p:nvPr/>
          </p:nvSpPr>
          <p:spPr>
            <a:xfrm>
              <a:off x="0" y="864403"/>
              <a:ext cx="624350" cy="4273527"/>
            </a:xfrm>
            <a:custGeom>
              <a:avLst/>
              <a:gdLst/>
              <a:ahLst/>
              <a:cxnLst/>
              <a:rect l="l" t="t" r="r" b="b"/>
              <a:pathLst>
                <a:path w="24974" h="68964" extrusionOk="0">
                  <a:moveTo>
                    <a:pt x="0" y="1"/>
                  </a:moveTo>
                  <a:lnTo>
                    <a:pt x="0" y="68963"/>
                  </a:lnTo>
                  <a:lnTo>
                    <a:pt x="24974" y="68963"/>
                  </a:lnTo>
                  <a:lnTo>
                    <a:pt x="24974"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11"/>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9" name="Google Shape;439;p11"/>
          <p:cNvSpPr txBox="1"/>
          <p:nvPr>
            <p:ph type="title" hasCustomPrompt="1"/>
          </p:nvPr>
        </p:nvSpPr>
        <p:spPr>
          <a:xfrm>
            <a:off x="724219" y="1589531"/>
            <a:ext cx="7709700" cy="1373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7000"/>
              <a:buNone/>
              <a:defRPr sz="7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7000"/>
              <a:buNone/>
              <a:defRPr sz="7000">
                <a:solidFill>
                  <a:schemeClr val="lt1"/>
                </a:solidFill>
              </a:defRPr>
            </a:lvl2pPr>
            <a:lvl3pPr lvl="2" algn="ctr" rtl="0">
              <a:spcBef>
                <a:spcPts val="0"/>
              </a:spcBef>
              <a:spcAft>
                <a:spcPts val="0"/>
              </a:spcAft>
              <a:buClr>
                <a:schemeClr val="lt1"/>
              </a:buClr>
              <a:buSzPts val="7000"/>
              <a:buNone/>
              <a:defRPr sz="7000">
                <a:solidFill>
                  <a:schemeClr val="lt1"/>
                </a:solidFill>
              </a:defRPr>
            </a:lvl3pPr>
            <a:lvl4pPr lvl="3" algn="ctr" rtl="0">
              <a:spcBef>
                <a:spcPts val="0"/>
              </a:spcBef>
              <a:spcAft>
                <a:spcPts val="0"/>
              </a:spcAft>
              <a:buClr>
                <a:schemeClr val="lt1"/>
              </a:buClr>
              <a:buSzPts val="7000"/>
              <a:buNone/>
              <a:defRPr sz="7000">
                <a:solidFill>
                  <a:schemeClr val="lt1"/>
                </a:solidFill>
              </a:defRPr>
            </a:lvl4pPr>
            <a:lvl5pPr lvl="4" algn="ctr" rtl="0">
              <a:spcBef>
                <a:spcPts val="0"/>
              </a:spcBef>
              <a:spcAft>
                <a:spcPts val="0"/>
              </a:spcAft>
              <a:buClr>
                <a:schemeClr val="lt1"/>
              </a:buClr>
              <a:buSzPts val="7000"/>
              <a:buNone/>
              <a:defRPr sz="7000">
                <a:solidFill>
                  <a:schemeClr val="lt1"/>
                </a:solidFill>
              </a:defRPr>
            </a:lvl5pPr>
            <a:lvl6pPr lvl="5" algn="ctr" rtl="0">
              <a:spcBef>
                <a:spcPts val="0"/>
              </a:spcBef>
              <a:spcAft>
                <a:spcPts val="0"/>
              </a:spcAft>
              <a:buClr>
                <a:schemeClr val="lt1"/>
              </a:buClr>
              <a:buSzPts val="7000"/>
              <a:buNone/>
              <a:defRPr sz="7000">
                <a:solidFill>
                  <a:schemeClr val="lt1"/>
                </a:solidFill>
              </a:defRPr>
            </a:lvl6pPr>
            <a:lvl7pPr lvl="6" algn="ctr" rtl="0">
              <a:spcBef>
                <a:spcPts val="0"/>
              </a:spcBef>
              <a:spcAft>
                <a:spcPts val="0"/>
              </a:spcAft>
              <a:buClr>
                <a:schemeClr val="lt1"/>
              </a:buClr>
              <a:buSzPts val="7000"/>
              <a:buNone/>
              <a:defRPr sz="7000">
                <a:solidFill>
                  <a:schemeClr val="lt1"/>
                </a:solidFill>
              </a:defRPr>
            </a:lvl7pPr>
            <a:lvl8pPr lvl="7" algn="ctr" rtl="0">
              <a:spcBef>
                <a:spcPts val="0"/>
              </a:spcBef>
              <a:spcAft>
                <a:spcPts val="0"/>
              </a:spcAft>
              <a:buClr>
                <a:schemeClr val="lt1"/>
              </a:buClr>
              <a:buSzPts val="7000"/>
              <a:buNone/>
              <a:defRPr sz="7000">
                <a:solidFill>
                  <a:schemeClr val="lt1"/>
                </a:solidFill>
              </a:defRPr>
            </a:lvl8pPr>
            <a:lvl9pPr lvl="8" algn="ctr" rtl="0">
              <a:spcBef>
                <a:spcPts val="0"/>
              </a:spcBef>
              <a:spcAft>
                <a:spcPts val="0"/>
              </a:spcAft>
              <a:buClr>
                <a:schemeClr val="lt1"/>
              </a:buClr>
              <a:buSzPts val="7000"/>
              <a:buNone/>
              <a:defRPr sz="7000">
                <a:solidFill>
                  <a:schemeClr val="lt1"/>
                </a:solidFill>
              </a:defRPr>
            </a:lvl9pPr>
          </a:lstStyle>
          <a:p>
            <a:r>
              <a:t>xx%</a:t>
            </a:r>
          </a:p>
        </p:txBody>
      </p:sp>
      <p:sp>
        <p:nvSpPr>
          <p:cNvPr id="440" name="Google Shape;440;p11"/>
          <p:cNvSpPr txBox="1"/>
          <p:nvPr>
            <p:ph type="subTitle" idx="1"/>
          </p:nvPr>
        </p:nvSpPr>
        <p:spPr>
          <a:xfrm>
            <a:off x="2707375" y="2961131"/>
            <a:ext cx="3743400" cy="6249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800"/>
              <a:buNone/>
              <a:defRPr>
                <a:latin typeface="Rubik"/>
                <a:ea typeface="Rubik"/>
                <a:cs typeface="Rubik"/>
                <a:sym typeface="Rubik"/>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441" name="Shape 44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ly Title 1">
  <p:cSld name="CUSTOM_22">
    <p:spTree>
      <p:nvGrpSpPr>
        <p:cNvPr id="442" name="Shape 442"/>
        <p:cNvGrpSpPr/>
        <p:nvPr/>
      </p:nvGrpSpPr>
      <p:grpSpPr>
        <a:xfrm>
          <a:off x="0" y="0"/>
          <a:ext cx="0" cy="0"/>
          <a:chOff x="0" y="0"/>
          <a:chExt cx="0" cy="0"/>
        </a:xfrm>
      </p:grpSpPr>
      <p:sp>
        <p:nvSpPr>
          <p:cNvPr id="443" name="Google Shape;443;p13"/>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4" name="Google Shape;444;p13"/>
          <p:cNvGrpSpPr/>
          <p:nvPr/>
        </p:nvGrpSpPr>
        <p:grpSpPr>
          <a:xfrm>
            <a:off x="7201988" y="6"/>
            <a:ext cx="1945925" cy="1370262"/>
            <a:chOff x="7201988" y="6"/>
            <a:chExt cx="1945925" cy="1370262"/>
          </a:xfrm>
        </p:grpSpPr>
        <p:sp>
          <p:nvSpPr>
            <p:cNvPr id="445" name="Google Shape;445;p13"/>
            <p:cNvSpPr/>
            <p:nvPr/>
          </p:nvSpPr>
          <p:spPr>
            <a:xfrm>
              <a:off x="7201988" y="6"/>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6" name="Google Shape;446;p13"/>
            <p:cNvGrpSpPr/>
            <p:nvPr/>
          </p:nvGrpSpPr>
          <p:grpSpPr>
            <a:xfrm>
              <a:off x="8660288" y="18"/>
              <a:ext cx="484925" cy="1370250"/>
              <a:chOff x="3973200" y="1692800"/>
              <a:chExt cx="484925" cy="1370250"/>
            </a:xfrm>
          </p:grpSpPr>
          <p:sp>
            <p:nvSpPr>
              <p:cNvPr id="447" name="Google Shape;447;p1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1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1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1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1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1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1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1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1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1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1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1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1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1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1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1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1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1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1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1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1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1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1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1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471" name="Google Shape;471;p13"/>
          <p:cNvSpPr txBox="1"/>
          <p:nvPr>
            <p:ph type="title"/>
          </p:nvPr>
        </p:nvSpPr>
        <p:spPr>
          <a:xfrm>
            <a:off x="311700" y="446407"/>
            <a:ext cx="8520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700"/>
              <a:buNone/>
              <a:defRPr sz="3000">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list 1">
  <p:cSld name="CUSTOM_1">
    <p:spTree>
      <p:nvGrpSpPr>
        <p:cNvPr id="472" name="Shape 472"/>
        <p:cNvGrpSpPr/>
        <p:nvPr/>
      </p:nvGrpSpPr>
      <p:grpSpPr>
        <a:xfrm>
          <a:off x="0" y="0"/>
          <a:ext cx="0" cy="0"/>
          <a:chOff x="0" y="0"/>
          <a:chExt cx="0" cy="0"/>
        </a:xfrm>
      </p:grpSpPr>
      <p:sp>
        <p:nvSpPr>
          <p:cNvPr id="473" name="Google Shape;473;p14"/>
          <p:cNvSpPr txBox="1"/>
          <p:nvPr>
            <p:ph type="title"/>
          </p:nvPr>
        </p:nvSpPr>
        <p:spPr>
          <a:xfrm>
            <a:off x="1314450" y="412468"/>
            <a:ext cx="65151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p:txBody>
      </p:sp>
      <p:sp>
        <p:nvSpPr>
          <p:cNvPr id="474" name="Google Shape;474;p14"/>
          <p:cNvSpPr txBox="1"/>
          <p:nvPr>
            <p:ph type="subTitle" idx="1"/>
          </p:nvPr>
        </p:nvSpPr>
        <p:spPr>
          <a:xfrm>
            <a:off x="717075" y="1200075"/>
            <a:ext cx="7710000" cy="3405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32A67"/>
              </a:buClr>
              <a:buSzPts val="1200"/>
              <a:buAutoNum type="arabicPeriod"/>
              <a:defRPr sz="1100">
                <a:solidFill>
                  <a:srgbClr val="632A67"/>
                </a:solidFill>
                <a:latin typeface="Rubik"/>
                <a:ea typeface="Rubik"/>
                <a:cs typeface="Rubik"/>
                <a:sym typeface="Rubik"/>
              </a:defRPr>
            </a:lvl1pPr>
            <a:lvl2pPr lvl="1" rtl="0">
              <a:spcBef>
                <a:spcPts val="1600"/>
              </a:spcBef>
              <a:spcAft>
                <a:spcPts val="0"/>
              </a:spcAft>
              <a:buClr>
                <a:srgbClr val="632A67"/>
              </a:buClr>
              <a:buSzPts val="1200"/>
              <a:buAutoNum type="alphaLcPeriod"/>
              <a:defRPr sz="1200">
                <a:solidFill>
                  <a:srgbClr val="632A67"/>
                </a:solidFill>
              </a:defRPr>
            </a:lvl2pPr>
            <a:lvl3pPr lvl="2" rtl="0">
              <a:spcBef>
                <a:spcPts val="1600"/>
              </a:spcBef>
              <a:spcAft>
                <a:spcPts val="0"/>
              </a:spcAft>
              <a:buClr>
                <a:srgbClr val="632A67"/>
              </a:buClr>
              <a:buSzPts val="1200"/>
              <a:buAutoNum type="romanLcPeriod"/>
              <a:defRPr sz="1200">
                <a:solidFill>
                  <a:srgbClr val="632A67"/>
                </a:solidFill>
              </a:defRPr>
            </a:lvl3pPr>
            <a:lvl4pPr lvl="3" rtl="0">
              <a:spcBef>
                <a:spcPts val="1600"/>
              </a:spcBef>
              <a:spcAft>
                <a:spcPts val="0"/>
              </a:spcAft>
              <a:buClr>
                <a:srgbClr val="632A67"/>
              </a:buClr>
              <a:buSzPts val="1200"/>
              <a:buAutoNum type="arabicPeriod"/>
              <a:defRPr sz="1200">
                <a:solidFill>
                  <a:srgbClr val="632A67"/>
                </a:solidFill>
              </a:defRPr>
            </a:lvl4pPr>
            <a:lvl5pPr lvl="4" rtl="0">
              <a:spcBef>
                <a:spcPts val="1600"/>
              </a:spcBef>
              <a:spcAft>
                <a:spcPts val="0"/>
              </a:spcAft>
              <a:buClr>
                <a:srgbClr val="632A67"/>
              </a:buClr>
              <a:buSzPts val="1200"/>
              <a:buAutoNum type="alphaLcPeriod"/>
              <a:defRPr sz="1200">
                <a:solidFill>
                  <a:srgbClr val="632A67"/>
                </a:solidFill>
              </a:defRPr>
            </a:lvl5pPr>
            <a:lvl6pPr lvl="5" rtl="0">
              <a:spcBef>
                <a:spcPts val="1600"/>
              </a:spcBef>
              <a:spcAft>
                <a:spcPts val="0"/>
              </a:spcAft>
              <a:buClr>
                <a:srgbClr val="632A67"/>
              </a:buClr>
              <a:buSzPts val="1200"/>
              <a:buAutoNum type="romanLcPeriod"/>
              <a:defRPr sz="1200">
                <a:solidFill>
                  <a:srgbClr val="632A67"/>
                </a:solidFill>
              </a:defRPr>
            </a:lvl6pPr>
            <a:lvl7pPr lvl="6" rtl="0">
              <a:spcBef>
                <a:spcPts val="1600"/>
              </a:spcBef>
              <a:spcAft>
                <a:spcPts val="0"/>
              </a:spcAft>
              <a:buClr>
                <a:srgbClr val="632A67"/>
              </a:buClr>
              <a:buSzPts val="1200"/>
              <a:buAutoNum type="arabicPeriod"/>
              <a:defRPr sz="1200">
                <a:solidFill>
                  <a:srgbClr val="632A67"/>
                </a:solidFill>
              </a:defRPr>
            </a:lvl7pPr>
            <a:lvl8pPr lvl="7" rtl="0">
              <a:spcBef>
                <a:spcPts val="1600"/>
              </a:spcBef>
              <a:spcAft>
                <a:spcPts val="0"/>
              </a:spcAft>
              <a:buClr>
                <a:srgbClr val="632A67"/>
              </a:buClr>
              <a:buSzPts val="1200"/>
              <a:buAutoNum type="alphaLcPeriod"/>
              <a:defRPr sz="1200">
                <a:solidFill>
                  <a:srgbClr val="632A67"/>
                </a:solidFill>
              </a:defRPr>
            </a:lvl8pPr>
            <a:lvl9pPr lvl="8" rtl="0">
              <a:spcBef>
                <a:spcPts val="1600"/>
              </a:spcBef>
              <a:spcAft>
                <a:spcPts val="1600"/>
              </a:spcAft>
              <a:buClr>
                <a:srgbClr val="632A67"/>
              </a:buClr>
              <a:buSzPts val="1200"/>
              <a:buAutoNum type="romanLcPeriod"/>
              <a:defRPr sz="1200">
                <a:solidFill>
                  <a:srgbClr val="632A67"/>
                </a:solidFill>
              </a:defRPr>
            </a:lvl9pPr>
          </a:lstStyle>
          <a:p/>
        </p:txBody>
      </p:sp>
      <p:sp>
        <p:nvSpPr>
          <p:cNvPr id="475" name="Google Shape;475;p14"/>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6" name="Google Shape;476;p14"/>
          <p:cNvGrpSpPr/>
          <p:nvPr/>
        </p:nvGrpSpPr>
        <p:grpSpPr>
          <a:xfrm>
            <a:off x="7201988" y="6"/>
            <a:ext cx="1945925" cy="1370262"/>
            <a:chOff x="7201988" y="6"/>
            <a:chExt cx="1945925" cy="1370262"/>
          </a:xfrm>
        </p:grpSpPr>
        <p:sp>
          <p:nvSpPr>
            <p:cNvPr id="477" name="Google Shape;477;p14"/>
            <p:cNvSpPr/>
            <p:nvPr/>
          </p:nvSpPr>
          <p:spPr>
            <a:xfrm>
              <a:off x="7201988" y="6"/>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78" name="Google Shape;478;p14"/>
            <p:cNvGrpSpPr/>
            <p:nvPr/>
          </p:nvGrpSpPr>
          <p:grpSpPr>
            <a:xfrm>
              <a:off x="8660288" y="18"/>
              <a:ext cx="484925" cy="1370250"/>
              <a:chOff x="3973200" y="1692800"/>
              <a:chExt cx="484925" cy="1370250"/>
            </a:xfrm>
          </p:grpSpPr>
          <p:sp>
            <p:nvSpPr>
              <p:cNvPr id="479" name="Google Shape;479;p1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1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1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1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1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1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1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1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1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1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1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1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1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1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1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1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1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1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1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1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1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1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1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503" name="Shape 503"/>
        <p:cNvGrpSpPr/>
        <p:nvPr/>
      </p:nvGrpSpPr>
      <p:grpSpPr>
        <a:xfrm>
          <a:off x="0" y="0"/>
          <a:ext cx="0" cy="0"/>
          <a:chOff x="0" y="0"/>
          <a:chExt cx="0" cy="0"/>
        </a:xfrm>
      </p:grpSpPr>
      <p:grpSp>
        <p:nvGrpSpPr>
          <p:cNvPr id="504" name="Google Shape;504;p15"/>
          <p:cNvGrpSpPr/>
          <p:nvPr/>
        </p:nvGrpSpPr>
        <p:grpSpPr>
          <a:xfrm>
            <a:off x="682375" y="723300"/>
            <a:ext cx="7781875" cy="3886800"/>
            <a:chOff x="682375" y="723300"/>
            <a:chExt cx="7781875" cy="3886800"/>
          </a:xfrm>
        </p:grpSpPr>
        <p:cxnSp>
          <p:nvCxnSpPr>
            <p:cNvPr id="505" name="Google Shape;505;p15"/>
            <p:cNvCxnSpPr/>
            <p:nvPr/>
          </p:nvCxnSpPr>
          <p:spPr>
            <a:xfrm rot="10800000">
              <a:off x="720425" y="723300"/>
              <a:ext cx="0" cy="3886800"/>
            </a:xfrm>
            <a:prstGeom prst="straightConnector1">
              <a:avLst/>
            </a:prstGeom>
            <a:noFill/>
            <a:ln w="76200" cap="flat" cmpd="sng">
              <a:solidFill>
                <a:srgbClr val="F7786B"/>
              </a:solidFill>
              <a:prstDash val="solid"/>
              <a:round/>
              <a:headEnd type="none" w="med" len="med"/>
              <a:tailEnd type="none" w="med" len="med"/>
            </a:ln>
          </p:spPr>
        </p:cxnSp>
        <p:cxnSp>
          <p:nvCxnSpPr>
            <p:cNvPr id="506" name="Google Shape;506;p15"/>
            <p:cNvCxnSpPr/>
            <p:nvPr/>
          </p:nvCxnSpPr>
          <p:spPr>
            <a:xfrm rot="10800000">
              <a:off x="682375" y="732500"/>
              <a:ext cx="1105800" cy="0"/>
            </a:xfrm>
            <a:prstGeom prst="straightConnector1">
              <a:avLst/>
            </a:prstGeom>
            <a:noFill/>
            <a:ln w="76200" cap="flat" cmpd="sng">
              <a:solidFill>
                <a:srgbClr val="F7786B"/>
              </a:solidFill>
              <a:prstDash val="solid"/>
              <a:round/>
              <a:headEnd type="none" w="med" len="med"/>
              <a:tailEnd type="none" w="med" len="med"/>
            </a:ln>
          </p:spPr>
        </p:cxnSp>
        <p:grpSp>
          <p:nvGrpSpPr>
            <p:cNvPr id="507" name="Google Shape;507;p15"/>
            <p:cNvGrpSpPr/>
            <p:nvPr/>
          </p:nvGrpSpPr>
          <p:grpSpPr>
            <a:xfrm>
              <a:off x="720350" y="723519"/>
              <a:ext cx="7743900" cy="3877500"/>
              <a:chOff x="720350" y="723519"/>
              <a:chExt cx="7743900" cy="3877500"/>
            </a:xfrm>
          </p:grpSpPr>
          <p:cxnSp>
            <p:nvCxnSpPr>
              <p:cNvPr id="508" name="Google Shape;508;p15"/>
              <p:cNvCxnSpPr/>
              <p:nvPr/>
            </p:nvCxnSpPr>
            <p:spPr>
              <a:xfrm rot="10800000">
                <a:off x="720350" y="4600575"/>
                <a:ext cx="7705800" cy="0"/>
              </a:xfrm>
              <a:prstGeom prst="straightConnector1">
                <a:avLst/>
              </a:prstGeom>
              <a:noFill/>
              <a:ln w="76200" cap="flat" cmpd="sng">
                <a:solidFill>
                  <a:srgbClr val="F7786B"/>
                </a:solidFill>
                <a:prstDash val="solid"/>
                <a:round/>
                <a:headEnd type="none" w="med" len="med"/>
                <a:tailEnd type="none" w="med" len="med"/>
              </a:ln>
            </p:spPr>
          </p:cxnSp>
          <p:cxnSp>
            <p:nvCxnSpPr>
              <p:cNvPr id="509" name="Google Shape;509;p15"/>
              <p:cNvCxnSpPr/>
              <p:nvPr/>
            </p:nvCxnSpPr>
            <p:spPr>
              <a:xfrm rot="10800000" flipH="1">
                <a:off x="8416625" y="723519"/>
                <a:ext cx="9600" cy="3877500"/>
              </a:xfrm>
              <a:prstGeom prst="straightConnector1">
                <a:avLst/>
              </a:prstGeom>
              <a:noFill/>
              <a:ln w="76200" cap="flat" cmpd="sng">
                <a:solidFill>
                  <a:srgbClr val="F7786B"/>
                </a:solidFill>
                <a:prstDash val="solid"/>
                <a:round/>
                <a:headEnd type="none" w="med" len="med"/>
                <a:tailEnd type="none" w="med" len="med"/>
              </a:ln>
            </p:spPr>
          </p:cxnSp>
          <p:cxnSp>
            <p:nvCxnSpPr>
              <p:cNvPr id="510" name="Google Shape;510;p15"/>
              <p:cNvCxnSpPr/>
              <p:nvPr/>
            </p:nvCxnSpPr>
            <p:spPr>
              <a:xfrm rot="10800000">
                <a:off x="7239650" y="732497"/>
                <a:ext cx="1224600" cy="0"/>
              </a:xfrm>
              <a:prstGeom prst="straightConnector1">
                <a:avLst/>
              </a:prstGeom>
              <a:noFill/>
              <a:ln w="76200" cap="flat" cmpd="sng">
                <a:solidFill>
                  <a:srgbClr val="F7786B"/>
                </a:solidFill>
                <a:prstDash val="solid"/>
                <a:round/>
                <a:headEnd type="none" w="med" len="med"/>
                <a:tailEnd type="none" w="med" len="med"/>
              </a:ln>
            </p:spPr>
          </p:cxnSp>
        </p:grpSp>
      </p:grpSp>
      <p:grpSp>
        <p:nvGrpSpPr>
          <p:cNvPr id="511" name="Google Shape;511;p15"/>
          <p:cNvGrpSpPr/>
          <p:nvPr/>
        </p:nvGrpSpPr>
        <p:grpSpPr>
          <a:xfrm>
            <a:off x="8647650" y="1085207"/>
            <a:ext cx="982500" cy="2994950"/>
            <a:chOff x="8647650" y="1085207"/>
            <a:chExt cx="982500" cy="2994950"/>
          </a:xfrm>
        </p:grpSpPr>
        <p:sp>
          <p:nvSpPr>
            <p:cNvPr id="512" name="Google Shape;512;p15"/>
            <p:cNvSpPr/>
            <p:nvPr/>
          </p:nvSpPr>
          <p:spPr>
            <a:xfrm flipH="1">
              <a:off x="8791850"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3" name="Google Shape;513;p15"/>
            <p:cNvGrpSpPr/>
            <p:nvPr/>
          </p:nvGrpSpPr>
          <p:grpSpPr>
            <a:xfrm flipH="1">
              <a:off x="8647650" y="2539882"/>
              <a:ext cx="484925" cy="1370250"/>
              <a:chOff x="3973200" y="1692800"/>
              <a:chExt cx="484925" cy="1370250"/>
            </a:xfrm>
          </p:grpSpPr>
          <p:sp>
            <p:nvSpPr>
              <p:cNvPr id="514" name="Google Shape;514;p1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1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1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1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1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1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1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1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1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1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1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1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1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1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1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1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1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1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1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1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1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1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1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1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538" name="Google Shape;538;p15"/>
          <p:cNvSpPr txBox="1"/>
          <p:nvPr>
            <p:ph type="subTitle" idx="1"/>
          </p:nvPr>
        </p:nvSpPr>
        <p:spPr>
          <a:xfrm flipH="1">
            <a:off x="5225023" y="1692325"/>
            <a:ext cx="2229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p:txBody>
      </p:sp>
      <p:sp>
        <p:nvSpPr>
          <p:cNvPr id="539" name="Google Shape;539;p15"/>
          <p:cNvSpPr txBox="1"/>
          <p:nvPr>
            <p:ph type="subTitle" idx="2"/>
          </p:nvPr>
        </p:nvSpPr>
        <p:spPr>
          <a:xfrm flipH="1">
            <a:off x="5225023" y="3254888"/>
            <a:ext cx="2229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p:txBody>
      </p:sp>
      <p:sp>
        <p:nvSpPr>
          <p:cNvPr id="540" name="Google Shape;540;p15"/>
          <p:cNvSpPr txBox="1"/>
          <p:nvPr>
            <p:ph type="subTitle" idx="3"/>
          </p:nvPr>
        </p:nvSpPr>
        <p:spPr>
          <a:xfrm flipH="1">
            <a:off x="1606539" y="1652500"/>
            <a:ext cx="2391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p:txBody>
      </p:sp>
      <p:sp>
        <p:nvSpPr>
          <p:cNvPr id="541" name="Google Shape;541;p15"/>
          <p:cNvSpPr txBox="1"/>
          <p:nvPr>
            <p:ph type="subTitle" idx="4"/>
          </p:nvPr>
        </p:nvSpPr>
        <p:spPr>
          <a:xfrm flipH="1">
            <a:off x="1606539" y="3214505"/>
            <a:ext cx="2391000" cy="36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Font typeface="Montserrat"/>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2pPr>
            <a:lvl3pPr lvl="2"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3pPr>
            <a:lvl4pPr lvl="3"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4pPr>
            <a:lvl5pPr lvl="4"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5pPr>
            <a:lvl6pPr lvl="5"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6pPr>
            <a:lvl7pPr lvl="6"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7pPr>
            <a:lvl8pPr lvl="7"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8pPr>
            <a:lvl9pPr lvl="8" algn="ctr" rtl="0">
              <a:lnSpc>
                <a:spcPct val="100000"/>
              </a:lnSpc>
              <a:spcBef>
                <a:spcPts val="0"/>
              </a:spcBef>
              <a:spcAft>
                <a:spcPts val="0"/>
              </a:spcAft>
              <a:buClr>
                <a:schemeClr val="accent4"/>
              </a:buClr>
              <a:buSzPts val="1600"/>
              <a:buFont typeface="Montserrat"/>
              <a:buNone/>
              <a:defRPr sz="1600" b="1">
                <a:solidFill>
                  <a:schemeClr val="accent4"/>
                </a:solidFill>
                <a:latin typeface="Montserrat"/>
                <a:ea typeface="Montserrat"/>
                <a:cs typeface="Montserrat"/>
                <a:sym typeface="Montserrat"/>
              </a:defRPr>
            </a:lvl9pPr>
          </a:lstStyle>
          <a:p/>
        </p:txBody>
      </p:sp>
      <p:sp>
        <p:nvSpPr>
          <p:cNvPr id="542" name="Google Shape;542;p15"/>
          <p:cNvSpPr txBox="1"/>
          <p:nvPr>
            <p:ph type="ctrTitle"/>
          </p:nvPr>
        </p:nvSpPr>
        <p:spPr>
          <a:xfrm flipH="1">
            <a:off x="724119" y="551334"/>
            <a:ext cx="7705800" cy="36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2"/>
              </a:buClr>
              <a:buSzPts val="3600"/>
              <a:buNone/>
              <a:defRPr sz="3600">
                <a:solidFill>
                  <a:schemeClr val="accent2"/>
                </a:solidFill>
              </a:defRPr>
            </a:lvl2pPr>
            <a:lvl3pPr lvl="2" rtl="0">
              <a:spcBef>
                <a:spcPts val="0"/>
              </a:spcBef>
              <a:spcAft>
                <a:spcPts val="0"/>
              </a:spcAft>
              <a:buClr>
                <a:schemeClr val="accent2"/>
              </a:buClr>
              <a:buSzPts val="3600"/>
              <a:buNone/>
              <a:defRPr sz="3600">
                <a:solidFill>
                  <a:schemeClr val="accent2"/>
                </a:solidFill>
              </a:defRPr>
            </a:lvl3pPr>
            <a:lvl4pPr lvl="3" rtl="0">
              <a:spcBef>
                <a:spcPts val="0"/>
              </a:spcBef>
              <a:spcAft>
                <a:spcPts val="0"/>
              </a:spcAft>
              <a:buClr>
                <a:schemeClr val="accent2"/>
              </a:buClr>
              <a:buSzPts val="3600"/>
              <a:buNone/>
              <a:defRPr sz="3600">
                <a:solidFill>
                  <a:schemeClr val="accent2"/>
                </a:solidFill>
              </a:defRPr>
            </a:lvl4pPr>
            <a:lvl5pPr lvl="4" rtl="0">
              <a:spcBef>
                <a:spcPts val="0"/>
              </a:spcBef>
              <a:spcAft>
                <a:spcPts val="0"/>
              </a:spcAft>
              <a:buClr>
                <a:schemeClr val="accent2"/>
              </a:buClr>
              <a:buSzPts val="3600"/>
              <a:buNone/>
              <a:defRPr sz="3600">
                <a:solidFill>
                  <a:schemeClr val="accent2"/>
                </a:solidFill>
              </a:defRPr>
            </a:lvl5pPr>
            <a:lvl6pPr lvl="5" rtl="0">
              <a:spcBef>
                <a:spcPts val="0"/>
              </a:spcBef>
              <a:spcAft>
                <a:spcPts val="0"/>
              </a:spcAft>
              <a:buClr>
                <a:schemeClr val="accent2"/>
              </a:buClr>
              <a:buSzPts val="3600"/>
              <a:buNone/>
              <a:defRPr sz="3600">
                <a:solidFill>
                  <a:schemeClr val="accent2"/>
                </a:solidFill>
              </a:defRPr>
            </a:lvl6pPr>
            <a:lvl7pPr lvl="6" rtl="0">
              <a:spcBef>
                <a:spcPts val="0"/>
              </a:spcBef>
              <a:spcAft>
                <a:spcPts val="0"/>
              </a:spcAft>
              <a:buClr>
                <a:schemeClr val="accent2"/>
              </a:buClr>
              <a:buSzPts val="3600"/>
              <a:buNone/>
              <a:defRPr sz="3600">
                <a:solidFill>
                  <a:schemeClr val="accent2"/>
                </a:solidFill>
              </a:defRPr>
            </a:lvl7pPr>
            <a:lvl8pPr lvl="7" rtl="0">
              <a:spcBef>
                <a:spcPts val="0"/>
              </a:spcBef>
              <a:spcAft>
                <a:spcPts val="0"/>
              </a:spcAft>
              <a:buClr>
                <a:schemeClr val="accent2"/>
              </a:buClr>
              <a:buSzPts val="3600"/>
              <a:buNone/>
              <a:defRPr sz="3600">
                <a:solidFill>
                  <a:schemeClr val="accent2"/>
                </a:solidFill>
              </a:defRPr>
            </a:lvl8pPr>
            <a:lvl9pPr lvl="8" rtl="0">
              <a:spcBef>
                <a:spcPts val="0"/>
              </a:spcBef>
              <a:spcAft>
                <a:spcPts val="0"/>
              </a:spcAft>
              <a:buClr>
                <a:schemeClr val="accent2"/>
              </a:buClr>
              <a:buSzPts val="3600"/>
              <a:buNone/>
              <a:defRPr sz="3600">
                <a:solidFill>
                  <a:schemeClr val="accent2"/>
                </a:solidFill>
              </a:defRPr>
            </a:lvl9pPr>
          </a:lstStyle>
          <a:p/>
        </p:txBody>
      </p:sp>
      <p:sp>
        <p:nvSpPr>
          <p:cNvPr id="543" name="Google Shape;543;p15"/>
          <p:cNvSpPr txBox="1"/>
          <p:nvPr>
            <p:ph type="title" idx="5" hasCustomPrompt="1"/>
          </p:nvPr>
        </p:nvSpPr>
        <p:spPr>
          <a:xfrm flipH="1">
            <a:off x="5725723" y="1178350"/>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4" name="Google Shape;544;p15"/>
          <p:cNvSpPr txBox="1"/>
          <p:nvPr>
            <p:ph type="title" idx="6" hasCustomPrompt="1"/>
          </p:nvPr>
        </p:nvSpPr>
        <p:spPr>
          <a:xfrm flipH="1">
            <a:off x="5725723" y="2740913"/>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5" name="Google Shape;545;p15"/>
          <p:cNvSpPr txBox="1"/>
          <p:nvPr>
            <p:ph type="title" idx="7" hasCustomPrompt="1"/>
          </p:nvPr>
        </p:nvSpPr>
        <p:spPr>
          <a:xfrm flipH="1">
            <a:off x="2188239" y="1138525"/>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6" name="Google Shape;546;p15"/>
          <p:cNvSpPr txBox="1"/>
          <p:nvPr>
            <p:ph type="title" idx="8" hasCustomPrompt="1"/>
          </p:nvPr>
        </p:nvSpPr>
        <p:spPr>
          <a:xfrm flipH="1">
            <a:off x="2188239" y="2700530"/>
            <a:ext cx="1227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4"/>
              </a:buClr>
              <a:buSzPts val="3600"/>
              <a:buNone/>
              <a:defRPr sz="35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4"/>
              </a:buClr>
              <a:buSzPts val="3600"/>
              <a:buFont typeface="Fira Sans Extra Condensed Medium"/>
              <a:buNone/>
              <a:defRPr sz="3600">
                <a:solidFill>
                  <a:schemeClr val="accent4"/>
                </a:solidFill>
                <a:latin typeface="Fira Sans Extra Condensed Medium"/>
                <a:ea typeface="Fira Sans Extra Condensed Medium"/>
                <a:cs typeface="Fira Sans Extra Condensed Medium"/>
                <a:sym typeface="Fira Sans Extra Condensed Medium"/>
              </a:defRPr>
            </a:lvl9pPr>
          </a:lstStyle>
          <a:p>
            <a:r>
              <a:t>xx%</a:t>
            </a:r>
          </a:p>
        </p:txBody>
      </p:sp>
      <p:sp>
        <p:nvSpPr>
          <p:cNvPr id="547" name="Google Shape;547;p15"/>
          <p:cNvSpPr txBox="1"/>
          <p:nvPr>
            <p:ph type="subTitle" idx="9"/>
          </p:nvPr>
        </p:nvSpPr>
        <p:spPr>
          <a:xfrm flipH="1">
            <a:off x="1712289" y="1933297"/>
            <a:ext cx="21795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548" name="Google Shape;548;p15"/>
          <p:cNvSpPr txBox="1"/>
          <p:nvPr>
            <p:ph type="subTitle" idx="13"/>
          </p:nvPr>
        </p:nvSpPr>
        <p:spPr>
          <a:xfrm flipH="1">
            <a:off x="5144023" y="1973122"/>
            <a:ext cx="2391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549" name="Google Shape;549;p15"/>
          <p:cNvSpPr txBox="1"/>
          <p:nvPr>
            <p:ph type="subTitle" idx="14"/>
          </p:nvPr>
        </p:nvSpPr>
        <p:spPr>
          <a:xfrm flipH="1">
            <a:off x="1687539" y="3503962"/>
            <a:ext cx="2229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550" name="Google Shape;550;p15"/>
          <p:cNvSpPr txBox="1"/>
          <p:nvPr>
            <p:ph type="subTitle" idx="15"/>
          </p:nvPr>
        </p:nvSpPr>
        <p:spPr>
          <a:xfrm flipH="1">
            <a:off x="5144023" y="3543787"/>
            <a:ext cx="2391000" cy="78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CUSTOM">
    <p:spTree>
      <p:nvGrpSpPr>
        <p:cNvPr id="551" name="Shape 551"/>
        <p:cNvGrpSpPr/>
        <p:nvPr/>
      </p:nvGrpSpPr>
      <p:grpSpPr>
        <a:xfrm>
          <a:off x="0" y="0"/>
          <a:ext cx="0" cy="0"/>
          <a:chOff x="0" y="0"/>
          <a:chExt cx="0" cy="0"/>
        </a:xfrm>
      </p:grpSpPr>
      <p:sp>
        <p:nvSpPr>
          <p:cNvPr id="552" name="Google Shape;552;p16"/>
          <p:cNvSpPr/>
          <p:nvPr/>
        </p:nvSpPr>
        <p:spPr>
          <a:xfrm>
            <a:off x="878525" y="841950"/>
            <a:ext cx="7496100" cy="34863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16"/>
          <p:cNvSpPr/>
          <p:nvPr/>
        </p:nvSpPr>
        <p:spPr>
          <a:xfrm>
            <a:off x="8570225" y="4557197"/>
            <a:ext cx="1150500" cy="11505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4" name="Google Shape;554;p16"/>
          <p:cNvGrpSpPr/>
          <p:nvPr/>
        </p:nvGrpSpPr>
        <p:grpSpPr>
          <a:xfrm>
            <a:off x="362150" y="1360225"/>
            <a:ext cx="801075" cy="2423050"/>
            <a:chOff x="362150" y="1360225"/>
            <a:chExt cx="801075" cy="2423050"/>
          </a:xfrm>
        </p:grpSpPr>
        <p:sp>
          <p:nvSpPr>
            <p:cNvPr id="555" name="Google Shape;555;p16"/>
            <p:cNvSpPr/>
            <p:nvPr/>
          </p:nvSpPr>
          <p:spPr>
            <a:xfrm flipH="1">
              <a:off x="362150" y="1360225"/>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6" name="Google Shape;556;p16"/>
            <p:cNvGrpSpPr/>
            <p:nvPr/>
          </p:nvGrpSpPr>
          <p:grpSpPr>
            <a:xfrm flipH="1">
              <a:off x="678300" y="2236150"/>
              <a:ext cx="484925" cy="1370250"/>
              <a:chOff x="3973200" y="1692800"/>
              <a:chExt cx="484925" cy="1370250"/>
            </a:xfrm>
          </p:grpSpPr>
          <p:sp>
            <p:nvSpPr>
              <p:cNvPr id="557" name="Google Shape;557;p1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1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1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1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1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1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1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1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1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1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1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1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1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1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1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1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1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1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1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1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1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1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1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1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81" name="Google Shape;581;p16"/>
          <p:cNvGrpSpPr/>
          <p:nvPr/>
        </p:nvGrpSpPr>
        <p:grpSpPr>
          <a:xfrm>
            <a:off x="5176102" y="568453"/>
            <a:ext cx="3967900" cy="465900"/>
            <a:chOff x="2613600" y="4372375"/>
            <a:chExt cx="3967900" cy="465900"/>
          </a:xfrm>
        </p:grpSpPr>
        <p:sp>
          <p:nvSpPr>
            <p:cNvPr id="582" name="Google Shape;582;p16"/>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16"/>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16"/>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16"/>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16"/>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16"/>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16"/>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16"/>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16"/>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16"/>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16"/>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16"/>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16"/>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16"/>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16"/>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16"/>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98" name="Google Shape;598;p16"/>
          <p:cNvSpPr txBox="1"/>
          <p:nvPr>
            <p:ph type="title"/>
          </p:nvPr>
        </p:nvSpPr>
        <p:spPr>
          <a:xfrm>
            <a:off x="4996575" y="3455650"/>
            <a:ext cx="2680500" cy="462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1800"/>
              <a:buFont typeface="Montserrat"/>
              <a:buNone/>
              <a:defRPr sz="1700" b="1">
                <a:latin typeface="Poppins" panose="00000500000000000000"/>
                <a:ea typeface="Poppins" panose="00000500000000000000"/>
                <a:cs typeface="Poppins" panose="00000500000000000000"/>
                <a:sym typeface="Poppins" panose="00000500000000000000"/>
              </a:defRPr>
            </a:lvl1pPr>
            <a:lvl2pPr lvl="1" algn="r" rtl="0">
              <a:spcBef>
                <a:spcPts val="0"/>
              </a:spcBef>
              <a:spcAft>
                <a:spcPts val="0"/>
              </a:spcAft>
              <a:buClr>
                <a:schemeClr val="accent2"/>
              </a:buClr>
              <a:buSzPts val="1800"/>
              <a:buNone/>
              <a:defRPr sz="1800">
                <a:solidFill>
                  <a:schemeClr val="accent2"/>
                </a:solidFill>
              </a:defRPr>
            </a:lvl2pPr>
            <a:lvl3pPr lvl="2" algn="r" rtl="0">
              <a:spcBef>
                <a:spcPts val="0"/>
              </a:spcBef>
              <a:spcAft>
                <a:spcPts val="0"/>
              </a:spcAft>
              <a:buClr>
                <a:schemeClr val="accent2"/>
              </a:buClr>
              <a:buSzPts val="1800"/>
              <a:buNone/>
              <a:defRPr sz="1800">
                <a:solidFill>
                  <a:schemeClr val="accent2"/>
                </a:solidFill>
              </a:defRPr>
            </a:lvl3pPr>
            <a:lvl4pPr lvl="3" algn="r" rtl="0">
              <a:spcBef>
                <a:spcPts val="0"/>
              </a:spcBef>
              <a:spcAft>
                <a:spcPts val="0"/>
              </a:spcAft>
              <a:buClr>
                <a:schemeClr val="accent2"/>
              </a:buClr>
              <a:buSzPts val="1800"/>
              <a:buNone/>
              <a:defRPr sz="1800">
                <a:solidFill>
                  <a:schemeClr val="accent2"/>
                </a:solidFill>
              </a:defRPr>
            </a:lvl4pPr>
            <a:lvl5pPr lvl="4" algn="r" rtl="0">
              <a:spcBef>
                <a:spcPts val="0"/>
              </a:spcBef>
              <a:spcAft>
                <a:spcPts val="0"/>
              </a:spcAft>
              <a:buClr>
                <a:schemeClr val="accent2"/>
              </a:buClr>
              <a:buSzPts val="1800"/>
              <a:buNone/>
              <a:defRPr sz="1800">
                <a:solidFill>
                  <a:schemeClr val="accent2"/>
                </a:solidFill>
              </a:defRPr>
            </a:lvl5pPr>
            <a:lvl6pPr lvl="5" algn="r" rtl="0">
              <a:spcBef>
                <a:spcPts val="0"/>
              </a:spcBef>
              <a:spcAft>
                <a:spcPts val="0"/>
              </a:spcAft>
              <a:buClr>
                <a:schemeClr val="accent2"/>
              </a:buClr>
              <a:buSzPts val="1800"/>
              <a:buNone/>
              <a:defRPr sz="1800">
                <a:solidFill>
                  <a:schemeClr val="accent2"/>
                </a:solidFill>
              </a:defRPr>
            </a:lvl6pPr>
            <a:lvl7pPr lvl="6" algn="r" rtl="0">
              <a:spcBef>
                <a:spcPts val="0"/>
              </a:spcBef>
              <a:spcAft>
                <a:spcPts val="0"/>
              </a:spcAft>
              <a:buClr>
                <a:schemeClr val="accent2"/>
              </a:buClr>
              <a:buSzPts val="1800"/>
              <a:buNone/>
              <a:defRPr sz="1800">
                <a:solidFill>
                  <a:schemeClr val="accent2"/>
                </a:solidFill>
              </a:defRPr>
            </a:lvl7pPr>
            <a:lvl8pPr lvl="7" algn="r" rtl="0">
              <a:spcBef>
                <a:spcPts val="0"/>
              </a:spcBef>
              <a:spcAft>
                <a:spcPts val="0"/>
              </a:spcAft>
              <a:buClr>
                <a:schemeClr val="accent2"/>
              </a:buClr>
              <a:buSzPts val="1800"/>
              <a:buNone/>
              <a:defRPr sz="1800">
                <a:solidFill>
                  <a:schemeClr val="accent2"/>
                </a:solidFill>
              </a:defRPr>
            </a:lvl8pPr>
            <a:lvl9pPr lvl="8" algn="r" rtl="0">
              <a:spcBef>
                <a:spcPts val="0"/>
              </a:spcBef>
              <a:spcAft>
                <a:spcPts val="0"/>
              </a:spcAft>
              <a:buClr>
                <a:schemeClr val="accent2"/>
              </a:buClr>
              <a:buSzPts val="1800"/>
              <a:buNone/>
              <a:defRPr sz="1800">
                <a:solidFill>
                  <a:schemeClr val="accent2"/>
                </a:solidFill>
              </a:defRPr>
            </a:lvl9pPr>
          </a:lstStyle>
          <a:p/>
        </p:txBody>
      </p:sp>
      <p:sp>
        <p:nvSpPr>
          <p:cNvPr id="599" name="Google Shape;599;p16"/>
          <p:cNvSpPr txBox="1"/>
          <p:nvPr>
            <p:ph type="subTitle" idx="1"/>
          </p:nvPr>
        </p:nvSpPr>
        <p:spPr>
          <a:xfrm>
            <a:off x="1971750" y="1684500"/>
            <a:ext cx="5219100" cy="1801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None/>
              <a:defRPr sz="2000">
                <a:latin typeface="Rubik"/>
                <a:ea typeface="Rubik"/>
                <a:cs typeface="Rubik"/>
                <a:sym typeface="Rubik"/>
              </a:defRPr>
            </a:lvl1pPr>
            <a:lvl2pPr lvl="1" algn="ctr" rtl="0">
              <a:lnSpc>
                <a:spcPct val="100000"/>
              </a:lnSpc>
              <a:spcBef>
                <a:spcPts val="1600"/>
              </a:spcBef>
              <a:spcAft>
                <a:spcPts val="0"/>
              </a:spcAft>
              <a:buClr>
                <a:schemeClr val="lt2"/>
              </a:buClr>
              <a:buSzPts val="2000"/>
              <a:buNone/>
              <a:defRPr sz="2000">
                <a:solidFill>
                  <a:schemeClr val="lt2"/>
                </a:solidFill>
              </a:defRPr>
            </a:lvl2pPr>
            <a:lvl3pPr lvl="2" algn="ctr" rtl="0">
              <a:lnSpc>
                <a:spcPct val="100000"/>
              </a:lnSpc>
              <a:spcBef>
                <a:spcPts val="1600"/>
              </a:spcBef>
              <a:spcAft>
                <a:spcPts val="0"/>
              </a:spcAft>
              <a:buClr>
                <a:schemeClr val="lt2"/>
              </a:buClr>
              <a:buSzPts val="2000"/>
              <a:buNone/>
              <a:defRPr sz="2000">
                <a:solidFill>
                  <a:schemeClr val="lt2"/>
                </a:solidFill>
              </a:defRPr>
            </a:lvl3pPr>
            <a:lvl4pPr lvl="3" algn="ctr" rtl="0">
              <a:lnSpc>
                <a:spcPct val="100000"/>
              </a:lnSpc>
              <a:spcBef>
                <a:spcPts val="1600"/>
              </a:spcBef>
              <a:spcAft>
                <a:spcPts val="0"/>
              </a:spcAft>
              <a:buClr>
                <a:schemeClr val="lt2"/>
              </a:buClr>
              <a:buSzPts val="2000"/>
              <a:buNone/>
              <a:defRPr sz="2000">
                <a:solidFill>
                  <a:schemeClr val="lt2"/>
                </a:solidFill>
              </a:defRPr>
            </a:lvl4pPr>
            <a:lvl5pPr lvl="4" algn="ctr" rtl="0">
              <a:lnSpc>
                <a:spcPct val="100000"/>
              </a:lnSpc>
              <a:spcBef>
                <a:spcPts val="1600"/>
              </a:spcBef>
              <a:spcAft>
                <a:spcPts val="0"/>
              </a:spcAft>
              <a:buClr>
                <a:schemeClr val="lt2"/>
              </a:buClr>
              <a:buSzPts val="2000"/>
              <a:buNone/>
              <a:defRPr sz="2000">
                <a:solidFill>
                  <a:schemeClr val="lt2"/>
                </a:solidFill>
              </a:defRPr>
            </a:lvl5pPr>
            <a:lvl6pPr lvl="5" algn="ctr" rtl="0">
              <a:lnSpc>
                <a:spcPct val="100000"/>
              </a:lnSpc>
              <a:spcBef>
                <a:spcPts val="1600"/>
              </a:spcBef>
              <a:spcAft>
                <a:spcPts val="0"/>
              </a:spcAft>
              <a:buClr>
                <a:schemeClr val="lt2"/>
              </a:buClr>
              <a:buSzPts val="2000"/>
              <a:buNone/>
              <a:defRPr sz="2000">
                <a:solidFill>
                  <a:schemeClr val="lt2"/>
                </a:solidFill>
              </a:defRPr>
            </a:lvl6pPr>
            <a:lvl7pPr lvl="6" algn="ctr" rtl="0">
              <a:lnSpc>
                <a:spcPct val="100000"/>
              </a:lnSpc>
              <a:spcBef>
                <a:spcPts val="1600"/>
              </a:spcBef>
              <a:spcAft>
                <a:spcPts val="0"/>
              </a:spcAft>
              <a:buClr>
                <a:schemeClr val="lt2"/>
              </a:buClr>
              <a:buSzPts val="2000"/>
              <a:buNone/>
              <a:defRPr sz="2000">
                <a:solidFill>
                  <a:schemeClr val="lt2"/>
                </a:solidFill>
              </a:defRPr>
            </a:lvl7pPr>
            <a:lvl8pPr lvl="7" algn="ctr" rtl="0">
              <a:lnSpc>
                <a:spcPct val="100000"/>
              </a:lnSpc>
              <a:spcBef>
                <a:spcPts val="1600"/>
              </a:spcBef>
              <a:spcAft>
                <a:spcPts val="0"/>
              </a:spcAft>
              <a:buClr>
                <a:schemeClr val="lt2"/>
              </a:buClr>
              <a:buSzPts val="2000"/>
              <a:buNone/>
              <a:defRPr sz="2000">
                <a:solidFill>
                  <a:schemeClr val="lt2"/>
                </a:solidFill>
              </a:defRPr>
            </a:lvl8pPr>
            <a:lvl9pPr lvl="8" algn="ctr" rtl="0">
              <a:lnSpc>
                <a:spcPct val="100000"/>
              </a:lnSpc>
              <a:spcBef>
                <a:spcPts val="1600"/>
              </a:spcBef>
              <a:spcAft>
                <a:spcPts val="1600"/>
              </a:spcAft>
              <a:buClr>
                <a:schemeClr val="lt2"/>
              </a:buClr>
              <a:buSzPts val="2000"/>
              <a:buNone/>
              <a:defRPr sz="2000">
                <a:solidFill>
                  <a:schemeClr val="lt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600" name="Shape 600"/>
        <p:cNvGrpSpPr/>
        <p:nvPr/>
      </p:nvGrpSpPr>
      <p:grpSpPr>
        <a:xfrm>
          <a:off x="0" y="0"/>
          <a:ext cx="0" cy="0"/>
          <a:chOff x="0" y="0"/>
          <a:chExt cx="0" cy="0"/>
        </a:xfrm>
      </p:grpSpPr>
      <p:grpSp>
        <p:nvGrpSpPr>
          <p:cNvPr id="601" name="Google Shape;601;p17"/>
          <p:cNvGrpSpPr/>
          <p:nvPr/>
        </p:nvGrpSpPr>
        <p:grpSpPr>
          <a:xfrm>
            <a:off x="-487425" y="1257082"/>
            <a:ext cx="982500" cy="2994950"/>
            <a:chOff x="-487425" y="1257082"/>
            <a:chExt cx="982500" cy="2994950"/>
          </a:xfrm>
        </p:grpSpPr>
        <p:sp>
          <p:nvSpPr>
            <p:cNvPr id="602" name="Google Shape;602;p17"/>
            <p:cNvSpPr/>
            <p:nvPr/>
          </p:nvSpPr>
          <p:spPr>
            <a:xfrm>
              <a:off x="-487425" y="1257082"/>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 name="Google Shape;603;p17"/>
            <p:cNvGrpSpPr/>
            <p:nvPr/>
          </p:nvGrpSpPr>
          <p:grpSpPr>
            <a:xfrm>
              <a:off x="10150" y="2711757"/>
              <a:ext cx="484925" cy="1370250"/>
              <a:chOff x="3973200" y="1692800"/>
              <a:chExt cx="484925" cy="1370250"/>
            </a:xfrm>
          </p:grpSpPr>
          <p:sp>
            <p:nvSpPr>
              <p:cNvPr id="604" name="Google Shape;604;p1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1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1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1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1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1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1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1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1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1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1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1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1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1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1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1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1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1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1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1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1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1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1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1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28" name="Google Shape;628;p17"/>
          <p:cNvGrpSpPr/>
          <p:nvPr/>
        </p:nvGrpSpPr>
        <p:grpSpPr>
          <a:xfrm>
            <a:off x="2223411" y="4860769"/>
            <a:ext cx="4697200" cy="551532"/>
            <a:chOff x="2613600" y="4372375"/>
            <a:chExt cx="3967900" cy="465900"/>
          </a:xfrm>
        </p:grpSpPr>
        <p:sp>
          <p:nvSpPr>
            <p:cNvPr id="629" name="Google Shape;629;p1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1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1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1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1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1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1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1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1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1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1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1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1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1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1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1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5" name="Google Shape;645;p17"/>
          <p:cNvSpPr/>
          <p:nvPr/>
        </p:nvSpPr>
        <p:spPr>
          <a:xfrm>
            <a:off x="8431645" y="-70237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17"/>
          <p:cNvSpPr txBox="1"/>
          <p:nvPr>
            <p:ph type="ctrTitle"/>
          </p:nvPr>
        </p:nvSpPr>
        <p:spPr>
          <a:xfrm flipH="1">
            <a:off x="917750" y="2943577"/>
            <a:ext cx="21954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647" name="Google Shape;647;p17"/>
          <p:cNvSpPr txBox="1"/>
          <p:nvPr>
            <p:ph type="subTitle" idx="1"/>
          </p:nvPr>
        </p:nvSpPr>
        <p:spPr>
          <a:xfrm flipH="1">
            <a:off x="1050050" y="3355316"/>
            <a:ext cx="1930800" cy="8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648" name="Google Shape;648;p17"/>
          <p:cNvSpPr txBox="1"/>
          <p:nvPr>
            <p:ph type="ctrTitle" idx="2"/>
          </p:nvPr>
        </p:nvSpPr>
        <p:spPr>
          <a:xfrm flipH="1">
            <a:off x="3474300" y="2943577"/>
            <a:ext cx="21954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649" name="Google Shape;649;p17"/>
          <p:cNvSpPr txBox="1"/>
          <p:nvPr>
            <p:ph type="subTitle" idx="3"/>
          </p:nvPr>
        </p:nvSpPr>
        <p:spPr>
          <a:xfrm flipH="1">
            <a:off x="3606600" y="3355316"/>
            <a:ext cx="1930800" cy="8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650" name="Google Shape;650;p17"/>
          <p:cNvSpPr txBox="1"/>
          <p:nvPr>
            <p:ph type="ctrTitle" idx="4"/>
          </p:nvPr>
        </p:nvSpPr>
        <p:spPr>
          <a:xfrm flipH="1">
            <a:off x="6030850" y="2943577"/>
            <a:ext cx="2195400" cy="489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651" name="Google Shape;651;p17"/>
          <p:cNvSpPr txBox="1"/>
          <p:nvPr>
            <p:ph type="subTitle" idx="5"/>
          </p:nvPr>
        </p:nvSpPr>
        <p:spPr>
          <a:xfrm flipH="1">
            <a:off x="6163150" y="3355316"/>
            <a:ext cx="1930800" cy="89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652" name="Google Shape;652;p17"/>
          <p:cNvSpPr txBox="1"/>
          <p:nvPr>
            <p:ph type="title" idx="6"/>
          </p:nvPr>
        </p:nvSpPr>
        <p:spPr>
          <a:xfrm>
            <a:off x="2251200" y="412747"/>
            <a:ext cx="4641600" cy="946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3700"/>
              <a:buNone/>
              <a:defRPr>
                <a:solidFill>
                  <a:schemeClr val="accent3"/>
                </a:solidFill>
              </a:defRPr>
            </a:lvl2pPr>
            <a:lvl3pPr lvl="2" rtl="0">
              <a:spcBef>
                <a:spcPts val="0"/>
              </a:spcBef>
              <a:spcAft>
                <a:spcPts val="0"/>
              </a:spcAft>
              <a:buClr>
                <a:schemeClr val="accent3"/>
              </a:buClr>
              <a:buSzPts val="3700"/>
              <a:buNone/>
              <a:defRPr>
                <a:solidFill>
                  <a:schemeClr val="accent3"/>
                </a:solidFill>
              </a:defRPr>
            </a:lvl3pPr>
            <a:lvl4pPr lvl="3" rtl="0">
              <a:spcBef>
                <a:spcPts val="0"/>
              </a:spcBef>
              <a:spcAft>
                <a:spcPts val="0"/>
              </a:spcAft>
              <a:buClr>
                <a:schemeClr val="accent3"/>
              </a:buClr>
              <a:buSzPts val="3700"/>
              <a:buNone/>
              <a:defRPr>
                <a:solidFill>
                  <a:schemeClr val="accent3"/>
                </a:solidFill>
              </a:defRPr>
            </a:lvl4pPr>
            <a:lvl5pPr lvl="4" rtl="0">
              <a:spcBef>
                <a:spcPts val="0"/>
              </a:spcBef>
              <a:spcAft>
                <a:spcPts val="0"/>
              </a:spcAft>
              <a:buClr>
                <a:schemeClr val="accent3"/>
              </a:buClr>
              <a:buSzPts val="3700"/>
              <a:buNone/>
              <a:defRPr>
                <a:solidFill>
                  <a:schemeClr val="accent3"/>
                </a:solidFill>
              </a:defRPr>
            </a:lvl5pPr>
            <a:lvl6pPr lvl="5" rtl="0">
              <a:spcBef>
                <a:spcPts val="0"/>
              </a:spcBef>
              <a:spcAft>
                <a:spcPts val="0"/>
              </a:spcAft>
              <a:buClr>
                <a:schemeClr val="accent3"/>
              </a:buClr>
              <a:buSzPts val="3700"/>
              <a:buNone/>
              <a:defRPr>
                <a:solidFill>
                  <a:schemeClr val="accent3"/>
                </a:solidFill>
              </a:defRPr>
            </a:lvl6pPr>
            <a:lvl7pPr lvl="6" rtl="0">
              <a:spcBef>
                <a:spcPts val="0"/>
              </a:spcBef>
              <a:spcAft>
                <a:spcPts val="0"/>
              </a:spcAft>
              <a:buClr>
                <a:schemeClr val="accent3"/>
              </a:buClr>
              <a:buSzPts val="3700"/>
              <a:buNone/>
              <a:defRPr>
                <a:solidFill>
                  <a:schemeClr val="accent3"/>
                </a:solidFill>
              </a:defRPr>
            </a:lvl7pPr>
            <a:lvl8pPr lvl="7" rtl="0">
              <a:spcBef>
                <a:spcPts val="0"/>
              </a:spcBef>
              <a:spcAft>
                <a:spcPts val="0"/>
              </a:spcAft>
              <a:buClr>
                <a:schemeClr val="accent3"/>
              </a:buClr>
              <a:buSzPts val="3700"/>
              <a:buNone/>
              <a:defRPr>
                <a:solidFill>
                  <a:schemeClr val="accent3"/>
                </a:solidFill>
              </a:defRPr>
            </a:lvl8pPr>
            <a:lvl9pPr lvl="8" rtl="0">
              <a:spcBef>
                <a:spcPts val="0"/>
              </a:spcBef>
              <a:spcAft>
                <a:spcPts val="0"/>
              </a:spcAft>
              <a:buClr>
                <a:schemeClr val="accent3"/>
              </a:buClr>
              <a:buSzPts val="3700"/>
              <a:buNone/>
              <a:defRPr>
                <a:solidFill>
                  <a:schemeClr val="accent3"/>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2">
  <p:cSld name="CUSTOM_10">
    <p:spTree>
      <p:nvGrpSpPr>
        <p:cNvPr id="653" name="Shape 653"/>
        <p:cNvGrpSpPr/>
        <p:nvPr/>
      </p:nvGrpSpPr>
      <p:grpSpPr>
        <a:xfrm>
          <a:off x="0" y="0"/>
          <a:ext cx="0" cy="0"/>
          <a:chOff x="0" y="0"/>
          <a:chExt cx="0" cy="0"/>
        </a:xfrm>
      </p:grpSpPr>
      <p:sp>
        <p:nvSpPr>
          <p:cNvPr id="654" name="Google Shape;654;p18"/>
          <p:cNvSpPr/>
          <p:nvPr/>
        </p:nvSpPr>
        <p:spPr>
          <a:xfrm>
            <a:off x="0" y="15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5" name="Google Shape;655;p18"/>
          <p:cNvGrpSpPr/>
          <p:nvPr/>
        </p:nvGrpSpPr>
        <p:grpSpPr>
          <a:xfrm>
            <a:off x="8426920" y="-14275"/>
            <a:ext cx="1152005" cy="4512224"/>
            <a:chOff x="8426920" y="-49994"/>
            <a:chExt cx="1152005" cy="4512224"/>
          </a:xfrm>
        </p:grpSpPr>
        <p:sp>
          <p:nvSpPr>
            <p:cNvPr id="656" name="Google Shape;656;p18"/>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18"/>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8" name="Google Shape;658;p18"/>
            <p:cNvGrpSpPr/>
            <p:nvPr/>
          </p:nvGrpSpPr>
          <p:grpSpPr>
            <a:xfrm flipH="1">
              <a:off x="8502637" y="3091980"/>
              <a:ext cx="484925" cy="1370250"/>
              <a:chOff x="3973200" y="1692800"/>
              <a:chExt cx="484925" cy="1370250"/>
            </a:xfrm>
          </p:grpSpPr>
          <p:sp>
            <p:nvSpPr>
              <p:cNvPr id="659" name="Google Shape;659;p1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1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1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1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1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1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1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1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1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1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1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1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1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1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1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1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1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1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1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1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1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1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1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1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83" name="Google Shape;683;p18"/>
          <p:cNvGrpSpPr/>
          <p:nvPr/>
        </p:nvGrpSpPr>
        <p:grpSpPr>
          <a:xfrm>
            <a:off x="-1080561" y="5580"/>
            <a:ext cx="2039552" cy="5172720"/>
            <a:chOff x="-1080561" y="5580"/>
            <a:chExt cx="2039552" cy="5172720"/>
          </a:xfrm>
        </p:grpSpPr>
        <p:sp>
          <p:nvSpPr>
            <p:cNvPr id="684" name="Google Shape;684;p18"/>
            <p:cNvSpPr/>
            <p:nvPr/>
          </p:nvSpPr>
          <p:spPr>
            <a:xfrm>
              <a:off x="-1080561" y="43432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5" name="Google Shape;685;p18"/>
            <p:cNvGrpSpPr/>
            <p:nvPr/>
          </p:nvGrpSpPr>
          <p:grpSpPr>
            <a:xfrm>
              <a:off x="474066" y="5580"/>
              <a:ext cx="484925" cy="2690505"/>
              <a:chOff x="-237650" y="2312843"/>
              <a:chExt cx="484925" cy="2690505"/>
            </a:xfrm>
          </p:grpSpPr>
          <p:grpSp>
            <p:nvGrpSpPr>
              <p:cNvPr id="686" name="Google Shape;686;p18"/>
              <p:cNvGrpSpPr/>
              <p:nvPr/>
            </p:nvGrpSpPr>
            <p:grpSpPr>
              <a:xfrm rot="10800000" flipH="1">
                <a:off x="-237650" y="2312843"/>
                <a:ext cx="484925" cy="1370250"/>
                <a:chOff x="3973200" y="1692800"/>
                <a:chExt cx="484925" cy="1370250"/>
              </a:xfrm>
            </p:grpSpPr>
            <p:sp>
              <p:nvSpPr>
                <p:cNvPr id="687" name="Google Shape;687;p1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1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1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1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1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1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1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1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1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1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1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1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1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1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1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1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1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1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1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1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1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1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1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1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1" name="Google Shape;711;p18"/>
              <p:cNvGrpSpPr/>
              <p:nvPr/>
            </p:nvGrpSpPr>
            <p:grpSpPr>
              <a:xfrm rot="10800000" flipH="1">
                <a:off x="-237650" y="3633099"/>
                <a:ext cx="484925" cy="1370250"/>
                <a:chOff x="3973200" y="1692800"/>
                <a:chExt cx="484925" cy="1370250"/>
              </a:xfrm>
            </p:grpSpPr>
            <p:sp>
              <p:nvSpPr>
                <p:cNvPr id="712" name="Google Shape;712;p1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1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1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1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1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1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1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1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1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1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1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1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1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1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1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1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1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1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1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1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1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1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1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1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736" name="Google Shape;736;p18"/>
          <p:cNvSpPr txBox="1"/>
          <p:nvPr>
            <p:ph type="ctrTitle"/>
          </p:nvPr>
        </p:nvSpPr>
        <p:spPr>
          <a:xfrm flipH="1">
            <a:off x="1371927" y="3641631"/>
            <a:ext cx="1989600" cy="41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737" name="Google Shape;737;p18"/>
          <p:cNvSpPr txBox="1"/>
          <p:nvPr>
            <p:ph type="subTitle" idx="1"/>
          </p:nvPr>
        </p:nvSpPr>
        <p:spPr>
          <a:xfrm flipH="1">
            <a:off x="952827" y="4022875"/>
            <a:ext cx="2827800" cy="59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738" name="Google Shape;738;p18"/>
          <p:cNvSpPr txBox="1"/>
          <p:nvPr>
            <p:ph type="ctrTitle" idx="2"/>
          </p:nvPr>
        </p:nvSpPr>
        <p:spPr>
          <a:xfrm flipH="1">
            <a:off x="5650200" y="3641631"/>
            <a:ext cx="2267700" cy="41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800"/>
              <a:buNone/>
              <a:defRPr sz="1600">
                <a:solidFill>
                  <a:schemeClr val="accent6"/>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739" name="Google Shape;739;p18"/>
          <p:cNvSpPr txBox="1"/>
          <p:nvPr>
            <p:ph type="subTitle" idx="3"/>
          </p:nvPr>
        </p:nvSpPr>
        <p:spPr>
          <a:xfrm flipH="1">
            <a:off x="5370150" y="4022875"/>
            <a:ext cx="2827800" cy="59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3"/>
              </a:buClr>
              <a:buSzPts val="1400"/>
              <a:buNone/>
              <a:defRPr sz="1400">
                <a:solidFill>
                  <a:schemeClr val="accent6"/>
                </a:solidFill>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740" name="Google Shape;740;p18"/>
          <p:cNvSpPr txBox="1"/>
          <p:nvPr>
            <p:ph type="title" idx="4"/>
          </p:nvPr>
        </p:nvSpPr>
        <p:spPr>
          <a:xfrm>
            <a:off x="1314450" y="412724"/>
            <a:ext cx="65151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10_1">
    <p:spTree>
      <p:nvGrpSpPr>
        <p:cNvPr id="741" name="Shape 741"/>
        <p:cNvGrpSpPr/>
        <p:nvPr/>
      </p:nvGrpSpPr>
      <p:grpSpPr>
        <a:xfrm>
          <a:off x="0" y="0"/>
          <a:ext cx="0" cy="0"/>
          <a:chOff x="0" y="0"/>
          <a:chExt cx="0" cy="0"/>
        </a:xfrm>
      </p:grpSpPr>
      <p:grpSp>
        <p:nvGrpSpPr>
          <p:cNvPr id="742" name="Google Shape;742;p19"/>
          <p:cNvGrpSpPr/>
          <p:nvPr/>
        </p:nvGrpSpPr>
        <p:grpSpPr>
          <a:xfrm>
            <a:off x="8493613" y="1085207"/>
            <a:ext cx="1073732" cy="2994950"/>
            <a:chOff x="8493613" y="1085207"/>
            <a:chExt cx="1073732" cy="2994950"/>
          </a:xfrm>
        </p:grpSpPr>
        <p:sp>
          <p:nvSpPr>
            <p:cNvPr id="743" name="Google Shape;743;p19"/>
            <p:cNvSpPr/>
            <p:nvPr/>
          </p:nvSpPr>
          <p:spPr>
            <a:xfrm flipH="1">
              <a:off x="8729045"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4" name="Google Shape;744;p19"/>
            <p:cNvGrpSpPr/>
            <p:nvPr/>
          </p:nvGrpSpPr>
          <p:grpSpPr>
            <a:xfrm flipH="1">
              <a:off x="8493613" y="2539882"/>
              <a:ext cx="484925" cy="1370250"/>
              <a:chOff x="3973200" y="1692800"/>
              <a:chExt cx="484925" cy="1370250"/>
            </a:xfrm>
          </p:grpSpPr>
          <p:sp>
            <p:nvSpPr>
              <p:cNvPr id="745" name="Google Shape;745;p1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1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1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1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1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1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1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1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1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1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1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1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1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1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1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1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1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1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1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1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1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1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1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1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9" name="Google Shape;769;p19"/>
          <p:cNvGrpSpPr/>
          <p:nvPr/>
        </p:nvGrpSpPr>
        <p:grpSpPr>
          <a:xfrm>
            <a:off x="-2890598" y="4632165"/>
            <a:ext cx="3967900" cy="465900"/>
            <a:chOff x="2613600" y="4372375"/>
            <a:chExt cx="3967900" cy="465900"/>
          </a:xfrm>
        </p:grpSpPr>
        <p:sp>
          <p:nvSpPr>
            <p:cNvPr id="770" name="Google Shape;770;p19"/>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19"/>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19"/>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19"/>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19"/>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19"/>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19"/>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19"/>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19"/>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19"/>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19"/>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19"/>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19"/>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19"/>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19"/>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19"/>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6" name="Google Shape;786;p19"/>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19"/>
          <p:cNvSpPr txBox="1"/>
          <p:nvPr>
            <p:ph type="title"/>
          </p:nvPr>
        </p:nvSpPr>
        <p:spPr>
          <a:xfrm>
            <a:off x="717075" y="412423"/>
            <a:ext cx="7710000" cy="570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algn="r" rtl="0">
              <a:spcBef>
                <a:spcPts val="0"/>
              </a:spcBef>
              <a:spcAft>
                <a:spcPts val="0"/>
              </a:spcAft>
              <a:buClr>
                <a:schemeClr val="accent3"/>
              </a:buClr>
              <a:buSzPts val="3700"/>
              <a:buNone/>
              <a:defRPr>
                <a:solidFill>
                  <a:schemeClr val="accent3"/>
                </a:solidFill>
              </a:defRPr>
            </a:lvl2pPr>
            <a:lvl3pPr lvl="2" algn="r" rtl="0">
              <a:spcBef>
                <a:spcPts val="0"/>
              </a:spcBef>
              <a:spcAft>
                <a:spcPts val="0"/>
              </a:spcAft>
              <a:buClr>
                <a:schemeClr val="accent3"/>
              </a:buClr>
              <a:buSzPts val="3700"/>
              <a:buNone/>
              <a:defRPr>
                <a:solidFill>
                  <a:schemeClr val="accent3"/>
                </a:solidFill>
              </a:defRPr>
            </a:lvl3pPr>
            <a:lvl4pPr lvl="3" algn="r" rtl="0">
              <a:spcBef>
                <a:spcPts val="0"/>
              </a:spcBef>
              <a:spcAft>
                <a:spcPts val="0"/>
              </a:spcAft>
              <a:buClr>
                <a:schemeClr val="accent3"/>
              </a:buClr>
              <a:buSzPts val="3700"/>
              <a:buNone/>
              <a:defRPr>
                <a:solidFill>
                  <a:schemeClr val="accent3"/>
                </a:solidFill>
              </a:defRPr>
            </a:lvl4pPr>
            <a:lvl5pPr lvl="4" algn="r" rtl="0">
              <a:spcBef>
                <a:spcPts val="0"/>
              </a:spcBef>
              <a:spcAft>
                <a:spcPts val="0"/>
              </a:spcAft>
              <a:buClr>
                <a:schemeClr val="accent3"/>
              </a:buClr>
              <a:buSzPts val="3700"/>
              <a:buNone/>
              <a:defRPr>
                <a:solidFill>
                  <a:schemeClr val="accent3"/>
                </a:solidFill>
              </a:defRPr>
            </a:lvl5pPr>
            <a:lvl6pPr lvl="5" algn="r" rtl="0">
              <a:spcBef>
                <a:spcPts val="0"/>
              </a:spcBef>
              <a:spcAft>
                <a:spcPts val="0"/>
              </a:spcAft>
              <a:buClr>
                <a:schemeClr val="accent3"/>
              </a:buClr>
              <a:buSzPts val="3700"/>
              <a:buNone/>
              <a:defRPr>
                <a:solidFill>
                  <a:schemeClr val="accent3"/>
                </a:solidFill>
              </a:defRPr>
            </a:lvl6pPr>
            <a:lvl7pPr lvl="6" algn="r" rtl="0">
              <a:spcBef>
                <a:spcPts val="0"/>
              </a:spcBef>
              <a:spcAft>
                <a:spcPts val="0"/>
              </a:spcAft>
              <a:buClr>
                <a:schemeClr val="accent3"/>
              </a:buClr>
              <a:buSzPts val="3700"/>
              <a:buNone/>
              <a:defRPr>
                <a:solidFill>
                  <a:schemeClr val="accent3"/>
                </a:solidFill>
              </a:defRPr>
            </a:lvl7pPr>
            <a:lvl8pPr lvl="7" algn="r" rtl="0">
              <a:spcBef>
                <a:spcPts val="0"/>
              </a:spcBef>
              <a:spcAft>
                <a:spcPts val="0"/>
              </a:spcAft>
              <a:buClr>
                <a:schemeClr val="accent3"/>
              </a:buClr>
              <a:buSzPts val="3700"/>
              <a:buNone/>
              <a:defRPr>
                <a:solidFill>
                  <a:schemeClr val="accent3"/>
                </a:solidFill>
              </a:defRPr>
            </a:lvl8pPr>
            <a:lvl9pPr lvl="8" algn="r" rtl="0">
              <a:spcBef>
                <a:spcPts val="0"/>
              </a:spcBef>
              <a:spcAft>
                <a:spcPts val="0"/>
              </a:spcAft>
              <a:buClr>
                <a:schemeClr val="accent3"/>
              </a:buClr>
              <a:buSzPts val="3700"/>
              <a:buNone/>
              <a:defRPr>
                <a:solidFill>
                  <a:schemeClr val="accent3"/>
                </a:solidFill>
              </a:defRPr>
            </a:lvl9pPr>
          </a:lstStyle>
          <a:p/>
        </p:txBody>
      </p:sp>
      <p:sp>
        <p:nvSpPr>
          <p:cNvPr id="788" name="Google Shape;788;p19"/>
          <p:cNvSpPr txBox="1"/>
          <p:nvPr>
            <p:ph type="subTitle" idx="1"/>
          </p:nvPr>
        </p:nvSpPr>
        <p:spPr>
          <a:xfrm flipH="1">
            <a:off x="5988339" y="1990525"/>
            <a:ext cx="1614900" cy="40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800"/>
              <a:buFont typeface="Montserrat SemiBold"/>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2pPr>
            <a:lvl3pPr lvl="2"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3pPr>
            <a:lvl4pPr lvl="3"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4pPr>
            <a:lvl5pPr lvl="4"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5pPr>
            <a:lvl6pPr lvl="5"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6pPr>
            <a:lvl7pPr lvl="6"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7pPr>
            <a:lvl8pPr lvl="7"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8pPr>
            <a:lvl9pPr lvl="8"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9pPr>
          </a:lstStyle>
          <a:p/>
        </p:txBody>
      </p:sp>
      <p:sp>
        <p:nvSpPr>
          <p:cNvPr id="789" name="Google Shape;789;p19"/>
          <p:cNvSpPr txBox="1"/>
          <p:nvPr>
            <p:ph type="subTitle" idx="2"/>
          </p:nvPr>
        </p:nvSpPr>
        <p:spPr>
          <a:xfrm flipH="1">
            <a:off x="5988339" y="3689033"/>
            <a:ext cx="1614900" cy="40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800"/>
              <a:buFont typeface="Montserrat SemiBold"/>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2pPr>
            <a:lvl3pPr lvl="2"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3pPr>
            <a:lvl4pPr lvl="3"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4pPr>
            <a:lvl5pPr lvl="4"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5pPr>
            <a:lvl6pPr lvl="5"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6pPr>
            <a:lvl7pPr lvl="6"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7pPr>
            <a:lvl8pPr lvl="7"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8pPr>
            <a:lvl9pPr lvl="8"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9pPr>
          </a:lstStyle>
          <a:p/>
        </p:txBody>
      </p:sp>
      <p:sp>
        <p:nvSpPr>
          <p:cNvPr id="790" name="Google Shape;790;p19"/>
          <p:cNvSpPr txBox="1"/>
          <p:nvPr>
            <p:ph type="subTitle" idx="3"/>
          </p:nvPr>
        </p:nvSpPr>
        <p:spPr>
          <a:xfrm flipH="1">
            <a:off x="1535024" y="1990525"/>
            <a:ext cx="1614900" cy="40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800"/>
              <a:buFont typeface="Montserrat SemiBold"/>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2pPr>
            <a:lvl3pPr lvl="2"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3pPr>
            <a:lvl4pPr lvl="3"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4pPr>
            <a:lvl5pPr lvl="4"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5pPr>
            <a:lvl6pPr lvl="5"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6pPr>
            <a:lvl7pPr lvl="6"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7pPr>
            <a:lvl8pPr lvl="7"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8pPr>
            <a:lvl9pPr lvl="8"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9pPr>
          </a:lstStyle>
          <a:p/>
        </p:txBody>
      </p:sp>
      <p:sp>
        <p:nvSpPr>
          <p:cNvPr id="791" name="Google Shape;791;p19"/>
          <p:cNvSpPr txBox="1"/>
          <p:nvPr>
            <p:ph type="subTitle" idx="4"/>
          </p:nvPr>
        </p:nvSpPr>
        <p:spPr>
          <a:xfrm flipH="1">
            <a:off x="1535024" y="3689033"/>
            <a:ext cx="1614900" cy="40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800"/>
              <a:buFont typeface="Montserrat SemiBold"/>
              <a:buNone/>
              <a:defRPr sz="1600" b="1">
                <a:latin typeface="Poppins" panose="00000500000000000000"/>
                <a:ea typeface="Poppins" panose="00000500000000000000"/>
                <a:cs typeface="Poppins" panose="00000500000000000000"/>
                <a:sym typeface="Poppins" panose="00000500000000000000"/>
              </a:defRPr>
            </a:lvl1pPr>
            <a:lvl2pPr lvl="1"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2pPr>
            <a:lvl3pPr lvl="2"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3pPr>
            <a:lvl4pPr lvl="3"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4pPr>
            <a:lvl5pPr lvl="4"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5pPr>
            <a:lvl6pPr lvl="5"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6pPr>
            <a:lvl7pPr lvl="6"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7pPr>
            <a:lvl8pPr lvl="7"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8pPr>
            <a:lvl9pPr lvl="8" algn="ctr" rtl="0">
              <a:lnSpc>
                <a:spcPct val="100000"/>
              </a:lnSpc>
              <a:spcBef>
                <a:spcPts val="0"/>
              </a:spcBef>
              <a:spcAft>
                <a:spcPts val="0"/>
              </a:spcAft>
              <a:buClr>
                <a:schemeClr val="accent4"/>
              </a:buClr>
              <a:buSzPts val="1800"/>
              <a:buFont typeface="Montserrat SemiBold"/>
              <a:buNone/>
              <a:defRPr sz="1800">
                <a:solidFill>
                  <a:schemeClr val="accent4"/>
                </a:solidFill>
                <a:latin typeface="Montserrat SemiBold"/>
                <a:ea typeface="Montserrat SemiBold"/>
                <a:cs typeface="Montserrat SemiBold"/>
                <a:sym typeface="Montserrat SemiBold"/>
              </a:defRPr>
            </a:lvl9pPr>
          </a:lstStyle>
          <a:p/>
        </p:txBody>
      </p:sp>
      <p:sp>
        <p:nvSpPr>
          <p:cNvPr id="792" name="Google Shape;792;p19"/>
          <p:cNvSpPr txBox="1"/>
          <p:nvPr>
            <p:ph type="subTitle" idx="5"/>
          </p:nvPr>
        </p:nvSpPr>
        <p:spPr>
          <a:xfrm flipH="1">
            <a:off x="1298774" y="2349050"/>
            <a:ext cx="2087400" cy="6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793" name="Google Shape;793;p19"/>
          <p:cNvSpPr txBox="1"/>
          <p:nvPr>
            <p:ph type="subTitle" idx="6"/>
          </p:nvPr>
        </p:nvSpPr>
        <p:spPr>
          <a:xfrm flipH="1">
            <a:off x="5752089" y="2349050"/>
            <a:ext cx="2087400" cy="6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794" name="Google Shape;794;p19"/>
          <p:cNvSpPr txBox="1"/>
          <p:nvPr>
            <p:ph type="subTitle" idx="7"/>
          </p:nvPr>
        </p:nvSpPr>
        <p:spPr>
          <a:xfrm flipH="1">
            <a:off x="1298774" y="4041204"/>
            <a:ext cx="2087400" cy="6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795" name="Google Shape;795;p19"/>
          <p:cNvSpPr txBox="1"/>
          <p:nvPr>
            <p:ph type="subTitle" idx="8"/>
          </p:nvPr>
        </p:nvSpPr>
        <p:spPr>
          <a:xfrm flipH="1">
            <a:off x="5752089" y="4041204"/>
            <a:ext cx="2087400" cy="6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ig title and description">
  <p:cSld name="CUSTOM_4">
    <p:spTree>
      <p:nvGrpSpPr>
        <p:cNvPr id="796" name="Shape 796"/>
        <p:cNvGrpSpPr/>
        <p:nvPr/>
      </p:nvGrpSpPr>
      <p:grpSpPr>
        <a:xfrm>
          <a:off x="0" y="0"/>
          <a:ext cx="0" cy="0"/>
          <a:chOff x="0" y="0"/>
          <a:chExt cx="0" cy="0"/>
        </a:xfrm>
      </p:grpSpPr>
      <p:sp>
        <p:nvSpPr>
          <p:cNvPr id="797" name="Google Shape;797;p20"/>
          <p:cNvSpPr/>
          <p:nvPr/>
        </p:nvSpPr>
        <p:spPr>
          <a:xfrm>
            <a:off x="-742800" y="2321700"/>
            <a:ext cx="3959700" cy="3959700"/>
          </a:xfrm>
          <a:prstGeom prst="ellipse">
            <a:avLst/>
          </a:prstGeom>
          <a:solidFill>
            <a:srgbClr val="FFCE4B"/>
          </a:solidFill>
          <a:ln w="9525" cap="flat" cmpd="sng">
            <a:solidFill>
              <a:srgbClr val="E7D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8" name="Google Shape;798;p20"/>
          <p:cNvGrpSpPr/>
          <p:nvPr/>
        </p:nvGrpSpPr>
        <p:grpSpPr>
          <a:xfrm>
            <a:off x="7198067" y="3776306"/>
            <a:ext cx="1945925" cy="1370263"/>
            <a:chOff x="7198067" y="3776306"/>
            <a:chExt cx="1945925" cy="1370263"/>
          </a:xfrm>
        </p:grpSpPr>
        <p:sp>
          <p:nvSpPr>
            <p:cNvPr id="799" name="Google Shape;799;p20"/>
            <p:cNvSpPr/>
            <p:nvPr/>
          </p:nvSpPr>
          <p:spPr>
            <a:xfrm rot="10800000" flipH="1">
              <a:off x="7198067" y="4759893"/>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0" name="Google Shape;800;p20"/>
            <p:cNvGrpSpPr/>
            <p:nvPr/>
          </p:nvGrpSpPr>
          <p:grpSpPr>
            <a:xfrm rot="10800000" flipH="1">
              <a:off x="8656367" y="3776306"/>
              <a:ext cx="484925" cy="1370250"/>
              <a:chOff x="3973200" y="1692800"/>
              <a:chExt cx="484925" cy="1370250"/>
            </a:xfrm>
          </p:grpSpPr>
          <p:sp>
            <p:nvSpPr>
              <p:cNvPr id="801" name="Google Shape;801;p2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2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2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2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2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2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2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2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2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2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2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2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2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2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2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2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2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2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2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2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2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2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2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2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825" name="Google Shape;825;p20"/>
          <p:cNvSpPr txBox="1"/>
          <p:nvPr>
            <p:ph type="ctrTitle"/>
          </p:nvPr>
        </p:nvSpPr>
        <p:spPr>
          <a:xfrm flipH="1">
            <a:off x="612300" y="2462175"/>
            <a:ext cx="3959700" cy="1690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3200"/>
              <a:buNone/>
              <a:defRPr sz="3200">
                <a:solidFill>
                  <a:schemeClr val="accent3"/>
                </a:solidFill>
              </a:defRPr>
            </a:lvl2pPr>
            <a:lvl3pPr lvl="2" rtl="0">
              <a:spcBef>
                <a:spcPts val="0"/>
              </a:spcBef>
              <a:spcAft>
                <a:spcPts val="0"/>
              </a:spcAft>
              <a:buClr>
                <a:schemeClr val="accent3"/>
              </a:buClr>
              <a:buSzPts val="3200"/>
              <a:buNone/>
              <a:defRPr sz="3200">
                <a:solidFill>
                  <a:schemeClr val="accent3"/>
                </a:solidFill>
              </a:defRPr>
            </a:lvl3pPr>
            <a:lvl4pPr lvl="3" rtl="0">
              <a:spcBef>
                <a:spcPts val="0"/>
              </a:spcBef>
              <a:spcAft>
                <a:spcPts val="0"/>
              </a:spcAft>
              <a:buClr>
                <a:schemeClr val="accent3"/>
              </a:buClr>
              <a:buSzPts val="3200"/>
              <a:buNone/>
              <a:defRPr sz="3200">
                <a:solidFill>
                  <a:schemeClr val="accent3"/>
                </a:solidFill>
              </a:defRPr>
            </a:lvl4pPr>
            <a:lvl5pPr lvl="4" rtl="0">
              <a:spcBef>
                <a:spcPts val="0"/>
              </a:spcBef>
              <a:spcAft>
                <a:spcPts val="0"/>
              </a:spcAft>
              <a:buClr>
                <a:schemeClr val="accent3"/>
              </a:buClr>
              <a:buSzPts val="3200"/>
              <a:buNone/>
              <a:defRPr sz="3200">
                <a:solidFill>
                  <a:schemeClr val="accent3"/>
                </a:solidFill>
              </a:defRPr>
            </a:lvl5pPr>
            <a:lvl6pPr lvl="5" rtl="0">
              <a:spcBef>
                <a:spcPts val="0"/>
              </a:spcBef>
              <a:spcAft>
                <a:spcPts val="0"/>
              </a:spcAft>
              <a:buClr>
                <a:schemeClr val="accent3"/>
              </a:buClr>
              <a:buSzPts val="3200"/>
              <a:buNone/>
              <a:defRPr sz="3200">
                <a:solidFill>
                  <a:schemeClr val="accent3"/>
                </a:solidFill>
              </a:defRPr>
            </a:lvl6pPr>
            <a:lvl7pPr lvl="6" rtl="0">
              <a:spcBef>
                <a:spcPts val="0"/>
              </a:spcBef>
              <a:spcAft>
                <a:spcPts val="0"/>
              </a:spcAft>
              <a:buClr>
                <a:schemeClr val="accent3"/>
              </a:buClr>
              <a:buSzPts val="3200"/>
              <a:buNone/>
              <a:defRPr sz="3200">
                <a:solidFill>
                  <a:schemeClr val="accent3"/>
                </a:solidFill>
              </a:defRPr>
            </a:lvl7pPr>
            <a:lvl8pPr lvl="7" rtl="0">
              <a:spcBef>
                <a:spcPts val="0"/>
              </a:spcBef>
              <a:spcAft>
                <a:spcPts val="0"/>
              </a:spcAft>
              <a:buClr>
                <a:schemeClr val="accent3"/>
              </a:buClr>
              <a:buSzPts val="3200"/>
              <a:buNone/>
              <a:defRPr sz="3200">
                <a:solidFill>
                  <a:schemeClr val="accent3"/>
                </a:solidFill>
              </a:defRPr>
            </a:lvl8pPr>
            <a:lvl9pPr lvl="8" rtl="0">
              <a:spcBef>
                <a:spcPts val="0"/>
              </a:spcBef>
              <a:spcAft>
                <a:spcPts val="0"/>
              </a:spcAft>
              <a:buClr>
                <a:schemeClr val="accent3"/>
              </a:buClr>
              <a:buSzPts val="3200"/>
              <a:buNone/>
              <a:defRPr sz="3200">
                <a:solidFill>
                  <a:schemeClr val="accent3"/>
                </a:solidFill>
              </a:defRPr>
            </a:lvl9pPr>
          </a:lstStyle>
          <a:p/>
        </p:txBody>
      </p:sp>
      <p:sp>
        <p:nvSpPr>
          <p:cNvPr id="826" name="Google Shape;826;p20"/>
          <p:cNvSpPr txBox="1"/>
          <p:nvPr>
            <p:ph type="subTitle" idx="1"/>
          </p:nvPr>
        </p:nvSpPr>
        <p:spPr>
          <a:xfrm flipH="1">
            <a:off x="615675" y="4100039"/>
            <a:ext cx="4663500" cy="71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600"/>
              <a:buNone/>
              <a:defRPr sz="1500">
                <a:latin typeface="Rubik"/>
                <a:ea typeface="Rubik"/>
                <a:cs typeface="Rubik"/>
                <a:sym typeface="Rubik"/>
              </a:defRPr>
            </a:lvl1pPr>
            <a:lvl2pPr lvl="1" rtl="0">
              <a:lnSpc>
                <a:spcPct val="100000"/>
              </a:lnSpc>
              <a:spcBef>
                <a:spcPts val="0"/>
              </a:spcBef>
              <a:spcAft>
                <a:spcPts val="0"/>
              </a:spcAft>
              <a:buClr>
                <a:schemeClr val="accent3"/>
              </a:buClr>
              <a:buSzPts val="1600"/>
              <a:buNone/>
              <a:defRPr sz="1600">
                <a:solidFill>
                  <a:schemeClr val="accent3"/>
                </a:solidFill>
              </a:defRPr>
            </a:lvl2pPr>
            <a:lvl3pPr lvl="2" rtl="0">
              <a:lnSpc>
                <a:spcPct val="100000"/>
              </a:lnSpc>
              <a:spcBef>
                <a:spcPts val="0"/>
              </a:spcBef>
              <a:spcAft>
                <a:spcPts val="0"/>
              </a:spcAft>
              <a:buClr>
                <a:schemeClr val="accent3"/>
              </a:buClr>
              <a:buSzPts val="1600"/>
              <a:buNone/>
              <a:defRPr sz="1600">
                <a:solidFill>
                  <a:schemeClr val="accent3"/>
                </a:solidFill>
              </a:defRPr>
            </a:lvl3pPr>
            <a:lvl4pPr lvl="3" rtl="0">
              <a:lnSpc>
                <a:spcPct val="100000"/>
              </a:lnSpc>
              <a:spcBef>
                <a:spcPts val="0"/>
              </a:spcBef>
              <a:spcAft>
                <a:spcPts val="0"/>
              </a:spcAft>
              <a:buClr>
                <a:schemeClr val="accent3"/>
              </a:buClr>
              <a:buSzPts val="1600"/>
              <a:buNone/>
              <a:defRPr sz="1600">
                <a:solidFill>
                  <a:schemeClr val="accent3"/>
                </a:solidFill>
              </a:defRPr>
            </a:lvl4pPr>
            <a:lvl5pPr lvl="4" rtl="0">
              <a:lnSpc>
                <a:spcPct val="100000"/>
              </a:lnSpc>
              <a:spcBef>
                <a:spcPts val="0"/>
              </a:spcBef>
              <a:spcAft>
                <a:spcPts val="0"/>
              </a:spcAft>
              <a:buClr>
                <a:schemeClr val="accent3"/>
              </a:buClr>
              <a:buSzPts val="1600"/>
              <a:buNone/>
              <a:defRPr sz="1600">
                <a:solidFill>
                  <a:schemeClr val="accent3"/>
                </a:solidFill>
              </a:defRPr>
            </a:lvl5pPr>
            <a:lvl6pPr lvl="5" rtl="0">
              <a:lnSpc>
                <a:spcPct val="100000"/>
              </a:lnSpc>
              <a:spcBef>
                <a:spcPts val="0"/>
              </a:spcBef>
              <a:spcAft>
                <a:spcPts val="0"/>
              </a:spcAft>
              <a:buClr>
                <a:schemeClr val="accent3"/>
              </a:buClr>
              <a:buSzPts val="1600"/>
              <a:buNone/>
              <a:defRPr sz="1600">
                <a:solidFill>
                  <a:schemeClr val="accent3"/>
                </a:solidFill>
              </a:defRPr>
            </a:lvl6pPr>
            <a:lvl7pPr lvl="6" rtl="0">
              <a:lnSpc>
                <a:spcPct val="100000"/>
              </a:lnSpc>
              <a:spcBef>
                <a:spcPts val="0"/>
              </a:spcBef>
              <a:spcAft>
                <a:spcPts val="0"/>
              </a:spcAft>
              <a:buClr>
                <a:schemeClr val="accent3"/>
              </a:buClr>
              <a:buSzPts val="1600"/>
              <a:buNone/>
              <a:defRPr sz="1600">
                <a:solidFill>
                  <a:schemeClr val="accent3"/>
                </a:solidFill>
              </a:defRPr>
            </a:lvl7pPr>
            <a:lvl8pPr lvl="7" rtl="0">
              <a:lnSpc>
                <a:spcPct val="100000"/>
              </a:lnSpc>
              <a:spcBef>
                <a:spcPts val="0"/>
              </a:spcBef>
              <a:spcAft>
                <a:spcPts val="0"/>
              </a:spcAft>
              <a:buClr>
                <a:schemeClr val="accent3"/>
              </a:buClr>
              <a:buSzPts val="1600"/>
              <a:buNone/>
              <a:defRPr sz="1600">
                <a:solidFill>
                  <a:schemeClr val="accent3"/>
                </a:solidFill>
              </a:defRPr>
            </a:lvl8pPr>
            <a:lvl9pPr lvl="8" rtl="0">
              <a:lnSpc>
                <a:spcPct val="100000"/>
              </a:lnSpc>
              <a:spcBef>
                <a:spcPts val="0"/>
              </a:spcBef>
              <a:spcAft>
                <a:spcPts val="0"/>
              </a:spcAft>
              <a:buClr>
                <a:schemeClr val="accent3"/>
              </a:buClr>
              <a:buSzPts val="1600"/>
              <a:buNone/>
              <a:defRPr sz="1600">
                <a:solidFill>
                  <a:schemeClr val="accent3"/>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rgbClr val="FFCE4B"/>
        </a:solidFill>
        <a:effectLst/>
      </p:bgPr>
    </p:bg>
    <p:spTree>
      <p:nvGrpSpPr>
        <p:cNvPr id="38" name="Shape 38"/>
        <p:cNvGrpSpPr/>
        <p:nvPr/>
      </p:nvGrpSpPr>
      <p:grpSpPr>
        <a:xfrm>
          <a:off x="0" y="0"/>
          <a:ext cx="0" cy="0"/>
          <a:chOff x="0" y="0"/>
          <a:chExt cx="0" cy="0"/>
        </a:xfrm>
      </p:grpSpPr>
      <p:sp>
        <p:nvSpPr>
          <p:cNvPr id="39" name="Google Shape;39;p3"/>
          <p:cNvSpPr/>
          <p:nvPr/>
        </p:nvSpPr>
        <p:spPr>
          <a:xfrm>
            <a:off x="6232825" y="0"/>
            <a:ext cx="2911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 name="Google Shape;40;p3"/>
          <p:cNvGrpSpPr/>
          <p:nvPr/>
        </p:nvGrpSpPr>
        <p:grpSpPr>
          <a:xfrm>
            <a:off x="-371775" y="1367200"/>
            <a:ext cx="801075" cy="2423050"/>
            <a:chOff x="-371775" y="1367200"/>
            <a:chExt cx="801075" cy="2423050"/>
          </a:xfrm>
        </p:grpSpPr>
        <p:sp>
          <p:nvSpPr>
            <p:cNvPr id="41" name="Google Shape;41;p3"/>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 name="Google Shape;42;p3"/>
            <p:cNvGrpSpPr/>
            <p:nvPr/>
          </p:nvGrpSpPr>
          <p:grpSpPr>
            <a:xfrm flipH="1">
              <a:off x="-55625" y="2243125"/>
              <a:ext cx="484925" cy="1370250"/>
              <a:chOff x="3973200" y="1692800"/>
              <a:chExt cx="484925" cy="1370250"/>
            </a:xfrm>
          </p:grpSpPr>
          <p:sp>
            <p:nvSpPr>
              <p:cNvPr id="43" name="Google Shape;43;p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7" name="Google Shape;67;p3"/>
          <p:cNvGrpSpPr/>
          <p:nvPr/>
        </p:nvGrpSpPr>
        <p:grpSpPr>
          <a:xfrm>
            <a:off x="5176127" y="234853"/>
            <a:ext cx="3967900" cy="465900"/>
            <a:chOff x="2613600" y="4372375"/>
            <a:chExt cx="3967900" cy="465900"/>
          </a:xfrm>
        </p:grpSpPr>
        <p:sp>
          <p:nvSpPr>
            <p:cNvPr id="68" name="Google Shape;68;p3"/>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3"/>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3"/>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3"/>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3"/>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3"/>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3"/>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3"/>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3"/>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3"/>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3"/>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3"/>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3"/>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3"/>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3"/>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3"/>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 name="Google Shape;84;p3"/>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3"/>
          <p:cNvSpPr txBox="1"/>
          <p:nvPr>
            <p:ph type="title"/>
          </p:nvPr>
        </p:nvSpPr>
        <p:spPr>
          <a:xfrm>
            <a:off x="336075" y="2463525"/>
            <a:ext cx="3281100" cy="6876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000">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86" name="Google Shape;86;p3"/>
          <p:cNvSpPr txBox="1"/>
          <p:nvPr>
            <p:ph type="title" idx="2" hasCustomPrompt="1"/>
          </p:nvPr>
        </p:nvSpPr>
        <p:spPr>
          <a:xfrm>
            <a:off x="1157625" y="1053825"/>
            <a:ext cx="1638000" cy="1333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9000"/>
              <a:buNone/>
              <a:defRPr sz="10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8000"/>
              <a:buNone/>
              <a:defRPr sz="8000">
                <a:solidFill>
                  <a:schemeClr val="accent4"/>
                </a:solidFill>
              </a:defRPr>
            </a:lvl2pPr>
            <a:lvl3pPr lvl="2" algn="ctr" rtl="0">
              <a:spcBef>
                <a:spcPts val="0"/>
              </a:spcBef>
              <a:spcAft>
                <a:spcPts val="0"/>
              </a:spcAft>
              <a:buClr>
                <a:schemeClr val="accent4"/>
              </a:buClr>
              <a:buSzPts val="8000"/>
              <a:buNone/>
              <a:defRPr sz="8000">
                <a:solidFill>
                  <a:schemeClr val="accent4"/>
                </a:solidFill>
              </a:defRPr>
            </a:lvl3pPr>
            <a:lvl4pPr lvl="3" algn="ctr" rtl="0">
              <a:spcBef>
                <a:spcPts val="0"/>
              </a:spcBef>
              <a:spcAft>
                <a:spcPts val="0"/>
              </a:spcAft>
              <a:buClr>
                <a:schemeClr val="accent4"/>
              </a:buClr>
              <a:buSzPts val="8000"/>
              <a:buNone/>
              <a:defRPr sz="8000">
                <a:solidFill>
                  <a:schemeClr val="accent4"/>
                </a:solidFill>
              </a:defRPr>
            </a:lvl4pPr>
            <a:lvl5pPr lvl="4" algn="ctr" rtl="0">
              <a:spcBef>
                <a:spcPts val="0"/>
              </a:spcBef>
              <a:spcAft>
                <a:spcPts val="0"/>
              </a:spcAft>
              <a:buClr>
                <a:schemeClr val="accent4"/>
              </a:buClr>
              <a:buSzPts val="8000"/>
              <a:buNone/>
              <a:defRPr sz="8000">
                <a:solidFill>
                  <a:schemeClr val="accent4"/>
                </a:solidFill>
              </a:defRPr>
            </a:lvl5pPr>
            <a:lvl6pPr lvl="5" algn="ctr" rtl="0">
              <a:spcBef>
                <a:spcPts val="0"/>
              </a:spcBef>
              <a:spcAft>
                <a:spcPts val="0"/>
              </a:spcAft>
              <a:buClr>
                <a:schemeClr val="accent4"/>
              </a:buClr>
              <a:buSzPts val="8000"/>
              <a:buNone/>
              <a:defRPr sz="8000">
                <a:solidFill>
                  <a:schemeClr val="accent4"/>
                </a:solidFill>
              </a:defRPr>
            </a:lvl6pPr>
            <a:lvl7pPr lvl="6" algn="ctr" rtl="0">
              <a:spcBef>
                <a:spcPts val="0"/>
              </a:spcBef>
              <a:spcAft>
                <a:spcPts val="0"/>
              </a:spcAft>
              <a:buClr>
                <a:schemeClr val="accent4"/>
              </a:buClr>
              <a:buSzPts val="8000"/>
              <a:buNone/>
              <a:defRPr sz="8000">
                <a:solidFill>
                  <a:schemeClr val="accent4"/>
                </a:solidFill>
              </a:defRPr>
            </a:lvl7pPr>
            <a:lvl8pPr lvl="7" algn="ctr" rtl="0">
              <a:spcBef>
                <a:spcPts val="0"/>
              </a:spcBef>
              <a:spcAft>
                <a:spcPts val="0"/>
              </a:spcAft>
              <a:buClr>
                <a:schemeClr val="accent4"/>
              </a:buClr>
              <a:buSzPts val="8000"/>
              <a:buNone/>
              <a:defRPr sz="8000">
                <a:solidFill>
                  <a:schemeClr val="accent4"/>
                </a:solidFill>
              </a:defRPr>
            </a:lvl8pPr>
            <a:lvl9pPr lvl="8" algn="ctr" rtl="0">
              <a:spcBef>
                <a:spcPts val="0"/>
              </a:spcBef>
              <a:spcAft>
                <a:spcPts val="0"/>
              </a:spcAft>
              <a:buClr>
                <a:schemeClr val="accent4"/>
              </a:buClr>
              <a:buSzPts val="8000"/>
              <a:buNone/>
              <a:defRPr sz="8000">
                <a:solidFill>
                  <a:schemeClr val="accent4"/>
                </a:solidFill>
              </a:defRPr>
            </a:lvl9pPr>
          </a:lstStyle>
          <a:p>
            <a:r>
              <a:t>xx%</a:t>
            </a:r>
          </a:p>
        </p:txBody>
      </p:sp>
      <p:sp>
        <p:nvSpPr>
          <p:cNvPr id="87" name="Google Shape;87;p3"/>
          <p:cNvSpPr txBox="1"/>
          <p:nvPr>
            <p:ph type="subTitle" idx="1"/>
          </p:nvPr>
        </p:nvSpPr>
        <p:spPr>
          <a:xfrm>
            <a:off x="462075" y="3405075"/>
            <a:ext cx="3029100" cy="8193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None/>
              <a:defRPr sz="1400">
                <a:latin typeface="Rubik"/>
                <a:ea typeface="Rubik"/>
                <a:cs typeface="Rubik"/>
                <a:sym typeface="Rubik"/>
              </a:defRPr>
            </a:lvl1pPr>
            <a:lvl2pPr lvl="1" algn="ctr">
              <a:spcBef>
                <a:spcPts val="0"/>
              </a:spcBef>
              <a:spcAft>
                <a:spcPts val="0"/>
              </a:spcAft>
              <a:buSzPts val="1400"/>
              <a:buNone/>
              <a:defRPr/>
            </a:lvl2pPr>
            <a:lvl3pPr lvl="2" algn="ctr">
              <a:spcBef>
                <a:spcPts val="1600"/>
              </a:spcBef>
              <a:spcAft>
                <a:spcPts val="0"/>
              </a:spcAft>
              <a:buSzPts val="1400"/>
              <a:buNone/>
              <a:defRPr/>
            </a:lvl3pPr>
            <a:lvl4pPr lvl="3" algn="ctr">
              <a:spcBef>
                <a:spcPts val="1600"/>
              </a:spcBef>
              <a:spcAft>
                <a:spcPts val="0"/>
              </a:spcAft>
              <a:buSzPts val="1400"/>
              <a:buNone/>
              <a:defRPr/>
            </a:lvl4pPr>
            <a:lvl5pPr lvl="4" algn="ctr">
              <a:spcBef>
                <a:spcPts val="1600"/>
              </a:spcBef>
              <a:spcAft>
                <a:spcPts val="0"/>
              </a:spcAft>
              <a:buSzPts val="1400"/>
              <a:buNone/>
              <a:defRPr/>
            </a:lvl5pPr>
            <a:lvl6pPr lvl="5" algn="ctr">
              <a:spcBef>
                <a:spcPts val="1600"/>
              </a:spcBef>
              <a:spcAft>
                <a:spcPts val="0"/>
              </a:spcAft>
              <a:buSzPts val="1400"/>
              <a:buNone/>
              <a:defRPr/>
            </a:lvl6pPr>
            <a:lvl7pPr lvl="6" algn="ctr">
              <a:spcBef>
                <a:spcPts val="1600"/>
              </a:spcBef>
              <a:spcAft>
                <a:spcPts val="0"/>
              </a:spcAft>
              <a:buSzPts val="1400"/>
              <a:buNone/>
              <a:defRPr/>
            </a:lvl7pPr>
            <a:lvl8pPr lvl="7" algn="ctr">
              <a:spcBef>
                <a:spcPts val="1600"/>
              </a:spcBef>
              <a:spcAft>
                <a:spcPts val="0"/>
              </a:spcAft>
              <a:buSzPts val="1400"/>
              <a:buNone/>
              <a:defRPr/>
            </a:lvl8pPr>
            <a:lvl9pPr lvl="8" algn="ctr">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827" name="Shape 827"/>
        <p:cNvGrpSpPr/>
        <p:nvPr/>
      </p:nvGrpSpPr>
      <p:grpSpPr>
        <a:xfrm>
          <a:off x="0" y="0"/>
          <a:ext cx="0" cy="0"/>
          <a:chOff x="0" y="0"/>
          <a:chExt cx="0" cy="0"/>
        </a:xfrm>
      </p:grpSpPr>
      <p:sp>
        <p:nvSpPr>
          <p:cNvPr id="828" name="Google Shape;828;p21"/>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9" name="Google Shape;829;p21"/>
          <p:cNvGrpSpPr/>
          <p:nvPr/>
        </p:nvGrpSpPr>
        <p:grpSpPr>
          <a:xfrm>
            <a:off x="8714975" y="-3"/>
            <a:ext cx="838300" cy="4828496"/>
            <a:chOff x="8714975" y="-3"/>
            <a:chExt cx="838300" cy="4828496"/>
          </a:xfrm>
        </p:grpSpPr>
        <p:sp>
          <p:nvSpPr>
            <p:cNvPr id="830" name="Google Shape;830;p21"/>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31" name="Google Shape;831;p21"/>
            <p:cNvGrpSpPr/>
            <p:nvPr/>
          </p:nvGrpSpPr>
          <p:grpSpPr>
            <a:xfrm>
              <a:off x="8891638" y="2137987"/>
              <a:ext cx="484925" cy="2690505"/>
              <a:chOff x="-237650" y="2312843"/>
              <a:chExt cx="484925" cy="2690505"/>
            </a:xfrm>
          </p:grpSpPr>
          <p:grpSp>
            <p:nvGrpSpPr>
              <p:cNvPr id="832" name="Google Shape;832;p21"/>
              <p:cNvGrpSpPr/>
              <p:nvPr/>
            </p:nvGrpSpPr>
            <p:grpSpPr>
              <a:xfrm rot="10800000" flipH="1">
                <a:off x="-237650" y="2312843"/>
                <a:ext cx="484925" cy="1370250"/>
                <a:chOff x="3973200" y="1692800"/>
                <a:chExt cx="484925" cy="1370250"/>
              </a:xfrm>
            </p:grpSpPr>
            <p:sp>
              <p:nvSpPr>
                <p:cNvPr id="833" name="Google Shape;833;p2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2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2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2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2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2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2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2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2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2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2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2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2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2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2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2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2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2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2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2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2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2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2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2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 name="Google Shape;857;p21"/>
              <p:cNvGrpSpPr/>
              <p:nvPr/>
            </p:nvGrpSpPr>
            <p:grpSpPr>
              <a:xfrm rot="10800000" flipH="1">
                <a:off x="-237650" y="3633099"/>
                <a:ext cx="484925" cy="1370250"/>
                <a:chOff x="3973200" y="1692800"/>
                <a:chExt cx="484925" cy="1370250"/>
              </a:xfrm>
            </p:grpSpPr>
            <p:sp>
              <p:nvSpPr>
                <p:cNvPr id="858" name="Google Shape;858;p2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2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2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2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2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2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2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2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2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2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2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2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2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2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2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2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2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2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2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2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2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2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2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2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882" name="Google Shape;882;p21"/>
          <p:cNvSpPr txBox="1"/>
          <p:nvPr>
            <p:ph type="ctrTitle"/>
          </p:nvPr>
        </p:nvSpPr>
        <p:spPr>
          <a:xfrm>
            <a:off x="1315575" y="2009700"/>
            <a:ext cx="1588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83" name="Google Shape;883;p21"/>
          <p:cNvSpPr txBox="1"/>
          <p:nvPr>
            <p:ph type="subTitle" idx="1"/>
          </p:nvPr>
        </p:nvSpPr>
        <p:spPr>
          <a:xfrm>
            <a:off x="1315575" y="2520697"/>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84" name="Google Shape;884;p21"/>
          <p:cNvSpPr txBox="1"/>
          <p:nvPr>
            <p:ph type="ctrTitle" idx="2"/>
          </p:nvPr>
        </p:nvSpPr>
        <p:spPr>
          <a:xfrm>
            <a:off x="3761548" y="2006300"/>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85" name="Google Shape;885;p21"/>
          <p:cNvSpPr txBox="1"/>
          <p:nvPr>
            <p:ph type="subTitle" idx="3"/>
          </p:nvPr>
        </p:nvSpPr>
        <p:spPr>
          <a:xfrm>
            <a:off x="3761542" y="2516399"/>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86" name="Google Shape;886;p21"/>
          <p:cNvSpPr txBox="1"/>
          <p:nvPr>
            <p:ph type="ctrTitle" idx="4"/>
          </p:nvPr>
        </p:nvSpPr>
        <p:spPr>
          <a:xfrm>
            <a:off x="6565875" y="2006325"/>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87" name="Google Shape;887;p21"/>
          <p:cNvSpPr txBox="1"/>
          <p:nvPr>
            <p:ph type="subTitle" idx="5"/>
          </p:nvPr>
        </p:nvSpPr>
        <p:spPr>
          <a:xfrm>
            <a:off x="6565869" y="2516420"/>
            <a:ext cx="1587000" cy="680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88" name="Google Shape;888;p21"/>
          <p:cNvSpPr txBox="1"/>
          <p:nvPr>
            <p:ph type="ctrTitle" idx="6"/>
          </p:nvPr>
        </p:nvSpPr>
        <p:spPr>
          <a:xfrm>
            <a:off x="1315577" y="3524557"/>
            <a:ext cx="1915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89" name="Google Shape;889;p21"/>
          <p:cNvSpPr txBox="1"/>
          <p:nvPr>
            <p:ph type="subTitle" idx="7"/>
          </p:nvPr>
        </p:nvSpPr>
        <p:spPr>
          <a:xfrm>
            <a:off x="1315875" y="4041022"/>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90" name="Google Shape;890;p21"/>
          <p:cNvSpPr txBox="1"/>
          <p:nvPr>
            <p:ph type="ctrTitle" idx="8"/>
          </p:nvPr>
        </p:nvSpPr>
        <p:spPr>
          <a:xfrm>
            <a:off x="3761548" y="3521150"/>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91" name="Google Shape;891;p21"/>
          <p:cNvSpPr txBox="1"/>
          <p:nvPr>
            <p:ph type="subTitle" idx="9"/>
          </p:nvPr>
        </p:nvSpPr>
        <p:spPr>
          <a:xfrm>
            <a:off x="3761827" y="4034672"/>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92" name="Google Shape;892;p21"/>
          <p:cNvSpPr txBox="1"/>
          <p:nvPr>
            <p:ph type="ctrTitle" idx="13"/>
          </p:nvPr>
        </p:nvSpPr>
        <p:spPr>
          <a:xfrm>
            <a:off x="6565875" y="3521175"/>
            <a:ext cx="15870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893" name="Google Shape;893;p21"/>
          <p:cNvSpPr txBox="1"/>
          <p:nvPr>
            <p:ph type="subTitle" idx="14"/>
          </p:nvPr>
        </p:nvSpPr>
        <p:spPr>
          <a:xfrm>
            <a:off x="6566175" y="4034697"/>
            <a:ext cx="1587000" cy="68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894" name="Google Shape;894;p21"/>
          <p:cNvSpPr txBox="1"/>
          <p:nvPr>
            <p:ph type="ctrTitle" idx="15"/>
          </p:nvPr>
        </p:nvSpPr>
        <p:spPr>
          <a:xfrm flipH="1">
            <a:off x="1395275" y="413158"/>
            <a:ext cx="6097800" cy="1229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3"/>
              </a:buClr>
              <a:buSzPts val="3200"/>
              <a:buNone/>
              <a:defRPr sz="3200">
                <a:solidFill>
                  <a:schemeClr val="accent3"/>
                </a:solidFill>
              </a:defRPr>
            </a:lvl2pPr>
            <a:lvl3pPr lvl="2" algn="ctr" rtl="0">
              <a:spcBef>
                <a:spcPts val="0"/>
              </a:spcBef>
              <a:spcAft>
                <a:spcPts val="0"/>
              </a:spcAft>
              <a:buClr>
                <a:schemeClr val="accent3"/>
              </a:buClr>
              <a:buSzPts val="3200"/>
              <a:buNone/>
              <a:defRPr sz="3200">
                <a:solidFill>
                  <a:schemeClr val="accent3"/>
                </a:solidFill>
              </a:defRPr>
            </a:lvl3pPr>
            <a:lvl4pPr lvl="3" algn="ctr" rtl="0">
              <a:spcBef>
                <a:spcPts val="0"/>
              </a:spcBef>
              <a:spcAft>
                <a:spcPts val="0"/>
              </a:spcAft>
              <a:buClr>
                <a:schemeClr val="accent3"/>
              </a:buClr>
              <a:buSzPts val="3200"/>
              <a:buNone/>
              <a:defRPr sz="3200">
                <a:solidFill>
                  <a:schemeClr val="accent3"/>
                </a:solidFill>
              </a:defRPr>
            </a:lvl4pPr>
            <a:lvl5pPr lvl="4" algn="ctr" rtl="0">
              <a:spcBef>
                <a:spcPts val="0"/>
              </a:spcBef>
              <a:spcAft>
                <a:spcPts val="0"/>
              </a:spcAft>
              <a:buClr>
                <a:schemeClr val="accent3"/>
              </a:buClr>
              <a:buSzPts val="3200"/>
              <a:buNone/>
              <a:defRPr sz="3200">
                <a:solidFill>
                  <a:schemeClr val="accent3"/>
                </a:solidFill>
              </a:defRPr>
            </a:lvl5pPr>
            <a:lvl6pPr lvl="5" algn="ctr" rtl="0">
              <a:spcBef>
                <a:spcPts val="0"/>
              </a:spcBef>
              <a:spcAft>
                <a:spcPts val="0"/>
              </a:spcAft>
              <a:buClr>
                <a:schemeClr val="accent3"/>
              </a:buClr>
              <a:buSzPts val="3200"/>
              <a:buNone/>
              <a:defRPr sz="3200">
                <a:solidFill>
                  <a:schemeClr val="accent3"/>
                </a:solidFill>
              </a:defRPr>
            </a:lvl6pPr>
            <a:lvl7pPr lvl="6" algn="ctr" rtl="0">
              <a:spcBef>
                <a:spcPts val="0"/>
              </a:spcBef>
              <a:spcAft>
                <a:spcPts val="0"/>
              </a:spcAft>
              <a:buClr>
                <a:schemeClr val="accent3"/>
              </a:buClr>
              <a:buSzPts val="3200"/>
              <a:buNone/>
              <a:defRPr sz="3200">
                <a:solidFill>
                  <a:schemeClr val="accent3"/>
                </a:solidFill>
              </a:defRPr>
            </a:lvl7pPr>
            <a:lvl8pPr lvl="7" algn="ctr" rtl="0">
              <a:spcBef>
                <a:spcPts val="0"/>
              </a:spcBef>
              <a:spcAft>
                <a:spcPts val="0"/>
              </a:spcAft>
              <a:buClr>
                <a:schemeClr val="accent3"/>
              </a:buClr>
              <a:buSzPts val="3200"/>
              <a:buNone/>
              <a:defRPr sz="3200">
                <a:solidFill>
                  <a:schemeClr val="accent3"/>
                </a:solidFill>
              </a:defRPr>
            </a:lvl8pPr>
            <a:lvl9pPr lvl="8" algn="ctr" rtl="0">
              <a:spcBef>
                <a:spcPts val="0"/>
              </a:spcBef>
              <a:spcAft>
                <a:spcPts val="0"/>
              </a:spcAft>
              <a:buClr>
                <a:schemeClr val="accent3"/>
              </a:buClr>
              <a:buSzPts val="3200"/>
              <a:buNone/>
              <a:defRPr sz="3200">
                <a:solidFill>
                  <a:schemeClr val="accent3"/>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895" name="Shape 895"/>
        <p:cNvGrpSpPr/>
        <p:nvPr/>
      </p:nvGrpSpPr>
      <p:grpSpPr>
        <a:xfrm>
          <a:off x="0" y="0"/>
          <a:ext cx="0" cy="0"/>
          <a:chOff x="0" y="0"/>
          <a:chExt cx="0" cy="0"/>
        </a:xfrm>
      </p:grpSpPr>
      <p:sp>
        <p:nvSpPr>
          <p:cNvPr id="896" name="Google Shape;896;p22"/>
          <p:cNvSpPr txBox="1"/>
          <p:nvPr>
            <p:ph type="title"/>
          </p:nvPr>
        </p:nvSpPr>
        <p:spPr>
          <a:xfrm>
            <a:off x="724219" y="412447"/>
            <a:ext cx="7709700" cy="564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3"/>
              </a:buClr>
              <a:buSzPts val="3700"/>
              <a:buNone/>
              <a:defRPr>
                <a:solidFill>
                  <a:schemeClr val="accent3"/>
                </a:solidFill>
              </a:defRPr>
            </a:lvl2pPr>
            <a:lvl3pPr lvl="2" algn="ctr" rtl="0">
              <a:spcBef>
                <a:spcPts val="0"/>
              </a:spcBef>
              <a:spcAft>
                <a:spcPts val="0"/>
              </a:spcAft>
              <a:buClr>
                <a:schemeClr val="accent3"/>
              </a:buClr>
              <a:buSzPts val="3700"/>
              <a:buNone/>
              <a:defRPr>
                <a:solidFill>
                  <a:schemeClr val="accent3"/>
                </a:solidFill>
              </a:defRPr>
            </a:lvl3pPr>
            <a:lvl4pPr lvl="3" algn="ctr" rtl="0">
              <a:spcBef>
                <a:spcPts val="0"/>
              </a:spcBef>
              <a:spcAft>
                <a:spcPts val="0"/>
              </a:spcAft>
              <a:buClr>
                <a:schemeClr val="accent3"/>
              </a:buClr>
              <a:buSzPts val="3700"/>
              <a:buNone/>
              <a:defRPr>
                <a:solidFill>
                  <a:schemeClr val="accent3"/>
                </a:solidFill>
              </a:defRPr>
            </a:lvl4pPr>
            <a:lvl5pPr lvl="4" algn="ctr" rtl="0">
              <a:spcBef>
                <a:spcPts val="0"/>
              </a:spcBef>
              <a:spcAft>
                <a:spcPts val="0"/>
              </a:spcAft>
              <a:buClr>
                <a:schemeClr val="accent3"/>
              </a:buClr>
              <a:buSzPts val="3700"/>
              <a:buNone/>
              <a:defRPr>
                <a:solidFill>
                  <a:schemeClr val="accent3"/>
                </a:solidFill>
              </a:defRPr>
            </a:lvl5pPr>
            <a:lvl6pPr lvl="5" algn="ctr" rtl="0">
              <a:spcBef>
                <a:spcPts val="0"/>
              </a:spcBef>
              <a:spcAft>
                <a:spcPts val="0"/>
              </a:spcAft>
              <a:buClr>
                <a:schemeClr val="accent3"/>
              </a:buClr>
              <a:buSzPts val="3700"/>
              <a:buNone/>
              <a:defRPr>
                <a:solidFill>
                  <a:schemeClr val="accent3"/>
                </a:solidFill>
              </a:defRPr>
            </a:lvl6pPr>
            <a:lvl7pPr lvl="6" algn="ctr" rtl="0">
              <a:spcBef>
                <a:spcPts val="0"/>
              </a:spcBef>
              <a:spcAft>
                <a:spcPts val="0"/>
              </a:spcAft>
              <a:buClr>
                <a:schemeClr val="accent3"/>
              </a:buClr>
              <a:buSzPts val="3700"/>
              <a:buNone/>
              <a:defRPr>
                <a:solidFill>
                  <a:schemeClr val="accent3"/>
                </a:solidFill>
              </a:defRPr>
            </a:lvl7pPr>
            <a:lvl8pPr lvl="7" algn="ctr" rtl="0">
              <a:spcBef>
                <a:spcPts val="0"/>
              </a:spcBef>
              <a:spcAft>
                <a:spcPts val="0"/>
              </a:spcAft>
              <a:buClr>
                <a:schemeClr val="accent3"/>
              </a:buClr>
              <a:buSzPts val="3700"/>
              <a:buNone/>
              <a:defRPr>
                <a:solidFill>
                  <a:schemeClr val="accent3"/>
                </a:solidFill>
              </a:defRPr>
            </a:lvl8pPr>
            <a:lvl9pPr lvl="8" algn="ctr" rtl="0">
              <a:spcBef>
                <a:spcPts val="0"/>
              </a:spcBef>
              <a:spcAft>
                <a:spcPts val="0"/>
              </a:spcAft>
              <a:buClr>
                <a:schemeClr val="accent3"/>
              </a:buClr>
              <a:buSzPts val="3700"/>
              <a:buNone/>
              <a:defRPr>
                <a:solidFill>
                  <a:schemeClr val="accent3"/>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CUSTOM_6">
    <p:spTree>
      <p:nvGrpSpPr>
        <p:cNvPr id="897" name="Shape 897"/>
        <p:cNvGrpSpPr/>
        <p:nvPr/>
      </p:nvGrpSpPr>
      <p:grpSpPr>
        <a:xfrm>
          <a:off x="0" y="0"/>
          <a:ext cx="0" cy="0"/>
          <a:chOff x="0" y="0"/>
          <a:chExt cx="0" cy="0"/>
        </a:xfrm>
      </p:grpSpPr>
      <p:sp>
        <p:nvSpPr>
          <p:cNvPr id="898" name="Google Shape;898;p23"/>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9" name="Google Shape;899;p23"/>
          <p:cNvGrpSpPr/>
          <p:nvPr/>
        </p:nvGrpSpPr>
        <p:grpSpPr>
          <a:xfrm>
            <a:off x="8714975" y="-3"/>
            <a:ext cx="838300" cy="4828496"/>
            <a:chOff x="8714975" y="-3"/>
            <a:chExt cx="838300" cy="4828496"/>
          </a:xfrm>
        </p:grpSpPr>
        <p:sp>
          <p:nvSpPr>
            <p:cNvPr id="900" name="Google Shape;900;p23"/>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1" name="Google Shape;901;p23"/>
            <p:cNvGrpSpPr/>
            <p:nvPr/>
          </p:nvGrpSpPr>
          <p:grpSpPr>
            <a:xfrm>
              <a:off x="8891638" y="2137987"/>
              <a:ext cx="484925" cy="2690505"/>
              <a:chOff x="-237650" y="2312843"/>
              <a:chExt cx="484925" cy="2690505"/>
            </a:xfrm>
          </p:grpSpPr>
          <p:grpSp>
            <p:nvGrpSpPr>
              <p:cNvPr id="902" name="Google Shape;902;p23"/>
              <p:cNvGrpSpPr/>
              <p:nvPr/>
            </p:nvGrpSpPr>
            <p:grpSpPr>
              <a:xfrm rot="10800000" flipH="1">
                <a:off x="-237650" y="2312843"/>
                <a:ext cx="484925" cy="1370250"/>
                <a:chOff x="3973200" y="1692800"/>
                <a:chExt cx="484925" cy="1370250"/>
              </a:xfrm>
            </p:grpSpPr>
            <p:sp>
              <p:nvSpPr>
                <p:cNvPr id="903" name="Google Shape;903;p2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2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2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2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2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2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2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2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2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2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2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2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2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2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2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2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2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2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2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2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2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2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2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2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 name="Google Shape;927;p23"/>
              <p:cNvGrpSpPr/>
              <p:nvPr/>
            </p:nvGrpSpPr>
            <p:grpSpPr>
              <a:xfrm rot="10800000" flipH="1">
                <a:off x="-237650" y="3633099"/>
                <a:ext cx="484925" cy="1370250"/>
                <a:chOff x="3973200" y="1692800"/>
                <a:chExt cx="484925" cy="1370250"/>
              </a:xfrm>
            </p:grpSpPr>
            <p:sp>
              <p:nvSpPr>
                <p:cNvPr id="928" name="Google Shape;928;p2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2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2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2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2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2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2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2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2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2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2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2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2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2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2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2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2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2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2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2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2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2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2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2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952" name="Google Shape;952;p23"/>
          <p:cNvSpPr txBox="1"/>
          <p:nvPr>
            <p:ph type="title"/>
          </p:nvPr>
        </p:nvSpPr>
        <p:spPr>
          <a:xfrm>
            <a:off x="724244" y="412311"/>
            <a:ext cx="7709700" cy="570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3"/>
              </a:buClr>
              <a:buSzPts val="3700"/>
              <a:buNone/>
              <a:defRPr>
                <a:solidFill>
                  <a:schemeClr val="accent3"/>
                </a:solidFill>
              </a:defRPr>
            </a:lvl2pPr>
            <a:lvl3pPr lvl="2" algn="ctr" rtl="0">
              <a:spcBef>
                <a:spcPts val="0"/>
              </a:spcBef>
              <a:spcAft>
                <a:spcPts val="0"/>
              </a:spcAft>
              <a:buClr>
                <a:schemeClr val="accent3"/>
              </a:buClr>
              <a:buSzPts val="3700"/>
              <a:buNone/>
              <a:defRPr>
                <a:solidFill>
                  <a:schemeClr val="accent3"/>
                </a:solidFill>
              </a:defRPr>
            </a:lvl3pPr>
            <a:lvl4pPr lvl="3" algn="ctr" rtl="0">
              <a:spcBef>
                <a:spcPts val="0"/>
              </a:spcBef>
              <a:spcAft>
                <a:spcPts val="0"/>
              </a:spcAft>
              <a:buClr>
                <a:schemeClr val="accent3"/>
              </a:buClr>
              <a:buSzPts val="3700"/>
              <a:buNone/>
              <a:defRPr>
                <a:solidFill>
                  <a:schemeClr val="accent3"/>
                </a:solidFill>
              </a:defRPr>
            </a:lvl4pPr>
            <a:lvl5pPr lvl="4" algn="ctr" rtl="0">
              <a:spcBef>
                <a:spcPts val="0"/>
              </a:spcBef>
              <a:spcAft>
                <a:spcPts val="0"/>
              </a:spcAft>
              <a:buClr>
                <a:schemeClr val="accent3"/>
              </a:buClr>
              <a:buSzPts val="3700"/>
              <a:buNone/>
              <a:defRPr>
                <a:solidFill>
                  <a:schemeClr val="accent3"/>
                </a:solidFill>
              </a:defRPr>
            </a:lvl5pPr>
            <a:lvl6pPr lvl="5" algn="ctr" rtl="0">
              <a:spcBef>
                <a:spcPts val="0"/>
              </a:spcBef>
              <a:spcAft>
                <a:spcPts val="0"/>
              </a:spcAft>
              <a:buClr>
                <a:schemeClr val="accent3"/>
              </a:buClr>
              <a:buSzPts val="3700"/>
              <a:buNone/>
              <a:defRPr>
                <a:solidFill>
                  <a:schemeClr val="accent3"/>
                </a:solidFill>
              </a:defRPr>
            </a:lvl6pPr>
            <a:lvl7pPr lvl="6" algn="ctr" rtl="0">
              <a:spcBef>
                <a:spcPts val="0"/>
              </a:spcBef>
              <a:spcAft>
                <a:spcPts val="0"/>
              </a:spcAft>
              <a:buClr>
                <a:schemeClr val="accent3"/>
              </a:buClr>
              <a:buSzPts val="3700"/>
              <a:buNone/>
              <a:defRPr>
                <a:solidFill>
                  <a:schemeClr val="accent3"/>
                </a:solidFill>
              </a:defRPr>
            </a:lvl7pPr>
            <a:lvl8pPr lvl="7" algn="ctr" rtl="0">
              <a:spcBef>
                <a:spcPts val="0"/>
              </a:spcBef>
              <a:spcAft>
                <a:spcPts val="0"/>
              </a:spcAft>
              <a:buClr>
                <a:schemeClr val="accent3"/>
              </a:buClr>
              <a:buSzPts val="3700"/>
              <a:buNone/>
              <a:defRPr>
                <a:solidFill>
                  <a:schemeClr val="accent3"/>
                </a:solidFill>
              </a:defRPr>
            </a:lvl8pPr>
            <a:lvl9pPr lvl="8" algn="ctr" rtl="0">
              <a:spcBef>
                <a:spcPts val="0"/>
              </a:spcBef>
              <a:spcAft>
                <a:spcPts val="0"/>
              </a:spcAft>
              <a:buClr>
                <a:schemeClr val="accent3"/>
              </a:buClr>
              <a:buSzPts val="3700"/>
              <a:buNone/>
              <a:defRPr>
                <a:solidFill>
                  <a:schemeClr val="accent3"/>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20">
    <p:spTree>
      <p:nvGrpSpPr>
        <p:cNvPr id="953" name="Shape 953"/>
        <p:cNvGrpSpPr/>
        <p:nvPr/>
      </p:nvGrpSpPr>
      <p:grpSpPr>
        <a:xfrm>
          <a:off x="0" y="0"/>
          <a:ext cx="0" cy="0"/>
          <a:chOff x="0" y="0"/>
          <a:chExt cx="0" cy="0"/>
        </a:xfrm>
      </p:grpSpPr>
      <p:sp>
        <p:nvSpPr>
          <p:cNvPr id="954" name="Google Shape;954;p24"/>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5" name="Google Shape;955;p24"/>
          <p:cNvGrpSpPr/>
          <p:nvPr/>
        </p:nvGrpSpPr>
        <p:grpSpPr>
          <a:xfrm>
            <a:off x="7201988" y="6"/>
            <a:ext cx="1945925" cy="1370262"/>
            <a:chOff x="7201988" y="6"/>
            <a:chExt cx="1945925" cy="1370262"/>
          </a:xfrm>
        </p:grpSpPr>
        <p:sp>
          <p:nvSpPr>
            <p:cNvPr id="956" name="Google Shape;956;p24"/>
            <p:cNvSpPr/>
            <p:nvPr/>
          </p:nvSpPr>
          <p:spPr>
            <a:xfrm>
              <a:off x="7201988" y="6"/>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7" name="Google Shape;957;p24"/>
            <p:cNvGrpSpPr/>
            <p:nvPr/>
          </p:nvGrpSpPr>
          <p:grpSpPr>
            <a:xfrm>
              <a:off x="8660288" y="18"/>
              <a:ext cx="484925" cy="1370250"/>
              <a:chOff x="3973200" y="1692800"/>
              <a:chExt cx="484925" cy="1370250"/>
            </a:xfrm>
          </p:grpSpPr>
          <p:sp>
            <p:nvSpPr>
              <p:cNvPr id="958" name="Google Shape;958;p2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2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2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2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2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2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2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2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2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2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2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2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2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2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2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2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2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2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2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2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2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2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2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2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82" name="Google Shape;982;p24"/>
          <p:cNvSpPr txBox="1"/>
          <p:nvPr>
            <p:ph type="title"/>
          </p:nvPr>
        </p:nvSpPr>
        <p:spPr>
          <a:xfrm>
            <a:off x="717075" y="412453"/>
            <a:ext cx="77100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5">
  <p:cSld name="CUSTOM_20_1">
    <p:spTree>
      <p:nvGrpSpPr>
        <p:cNvPr id="983" name="Shape 983"/>
        <p:cNvGrpSpPr/>
        <p:nvPr/>
      </p:nvGrpSpPr>
      <p:grpSpPr>
        <a:xfrm>
          <a:off x="0" y="0"/>
          <a:ext cx="0" cy="0"/>
          <a:chOff x="0" y="0"/>
          <a:chExt cx="0" cy="0"/>
        </a:xfrm>
      </p:grpSpPr>
      <p:sp>
        <p:nvSpPr>
          <p:cNvPr id="984" name="Google Shape;984;p25"/>
          <p:cNvSpPr/>
          <p:nvPr/>
        </p:nvSpPr>
        <p:spPr>
          <a:xfrm flipH="1">
            <a:off x="8805245" y="-1581793"/>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nvGrpSpPr>
          <p:cNvPr id="985" name="Google Shape;985;p25"/>
          <p:cNvGrpSpPr/>
          <p:nvPr/>
        </p:nvGrpSpPr>
        <p:grpSpPr>
          <a:xfrm flipH="1">
            <a:off x="8569813" y="-127118"/>
            <a:ext cx="484925" cy="1370250"/>
            <a:chOff x="3973200" y="1692800"/>
            <a:chExt cx="484925" cy="1370250"/>
          </a:xfrm>
        </p:grpSpPr>
        <p:sp>
          <p:nvSpPr>
            <p:cNvPr id="986" name="Google Shape;986;p2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7" name="Google Shape;987;p2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8" name="Google Shape;988;p2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89" name="Google Shape;989;p2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0" name="Google Shape;990;p2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1" name="Google Shape;991;p2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2" name="Google Shape;992;p2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3" name="Google Shape;993;p2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4" name="Google Shape;994;p2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5" name="Google Shape;995;p2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6" name="Google Shape;996;p2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7" name="Google Shape;997;p2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8" name="Google Shape;998;p2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999" name="Google Shape;999;p2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0" name="Google Shape;1000;p2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1" name="Google Shape;1001;p2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2" name="Google Shape;1002;p2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3" name="Google Shape;1003;p2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4" name="Google Shape;1004;p2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5" name="Google Shape;1005;p2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6" name="Google Shape;1006;p2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7" name="Google Shape;1007;p2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8" name="Google Shape;1008;p2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09" name="Google Shape;1009;p2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grpSp>
        <p:nvGrpSpPr>
          <p:cNvPr id="1010" name="Google Shape;1010;p25"/>
          <p:cNvGrpSpPr/>
          <p:nvPr/>
        </p:nvGrpSpPr>
        <p:grpSpPr>
          <a:xfrm>
            <a:off x="-1214198" y="4632165"/>
            <a:ext cx="3967900" cy="465900"/>
            <a:chOff x="2613600" y="4372375"/>
            <a:chExt cx="3967900" cy="465900"/>
          </a:xfrm>
        </p:grpSpPr>
        <p:sp>
          <p:nvSpPr>
            <p:cNvPr id="1011" name="Google Shape;1011;p25"/>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2" name="Google Shape;1012;p25"/>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3" name="Google Shape;1013;p25"/>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4" name="Google Shape;1014;p25"/>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5" name="Google Shape;1015;p25"/>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6" name="Google Shape;1016;p25"/>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7" name="Google Shape;1017;p25"/>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8" name="Google Shape;1018;p25"/>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19" name="Google Shape;1019;p25"/>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0" name="Google Shape;1020;p25"/>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1" name="Google Shape;1021;p25"/>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2" name="Google Shape;1022;p25"/>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3" name="Google Shape;1023;p25"/>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4" name="Google Shape;1024;p25"/>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5" name="Google Shape;1025;p25"/>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6" name="Google Shape;1026;p25"/>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grpSp>
      <p:sp>
        <p:nvSpPr>
          <p:cNvPr id="1027" name="Google Shape;1027;p25"/>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1028" name="Google Shape;1028;p25"/>
          <p:cNvSpPr txBox="1"/>
          <p:nvPr>
            <p:ph type="title"/>
          </p:nvPr>
        </p:nvSpPr>
        <p:spPr>
          <a:xfrm>
            <a:off x="724219" y="413055"/>
            <a:ext cx="7709700" cy="64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CUSTOM_14">
    <p:spTree>
      <p:nvGrpSpPr>
        <p:cNvPr id="1029" name="Shape 1029"/>
        <p:cNvGrpSpPr/>
        <p:nvPr/>
      </p:nvGrpSpPr>
      <p:grpSpPr>
        <a:xfrm>
          <a:off x="0" y="0"/>
          <a:ext cx="0" cy="0"/>
          <a:chOff x="0" y="0"/>
          <a:chExt cx="0" cy="0"/>
        </a:xfrm>
      </p:grpSpPr>
      <p:sp>
        <p:nvSpPr>
          <p:cNvPr id="1030" name="Google Shape;1030;p26"/>
          <p:cNvSpPr/>
          <p:nvPr/>
        </p:nvSpPr>
        <p:spPr>
          <a:xfrm>
            <a:off x="0" y="15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1" name="Google Shape;1031;p26"/>
          <p:cNvGrpSpPr/>
          <p:nvPr/>
        </p:nvGrpSpPr>
        <p:grpSpPr>
          <a:xfrm>
            <a:off x="8426920" y="-48500"/>
            <a:ext cx="1152016" cy="4510730"/>
            <a:chOff x="8426920" y="-48500"/>
            <a:chExt cx="1152016" cy="4510730"/>
          </a:xfrm>
        </p:grpSpPr>
        <p:sp>
          <p:nvSpPr>
            <p:cNvPr id="1032" name="Google Shape;1032;p26"/>
            <p:cNvSpPr/>
            <p:nvPr/>
          </p:nvSpPr>
          <p:spPr>
            <a:xfrm flipH="1">
              <a:off x="874063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26"/>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4" name="Google Shape;1034;p26"/>
            <p:cNvGrpSpPr/>
            <p:nvPr/>
          </p:nvGrpSpPr>
          <p:grpSpPr>
            <a:xfrm flipH="1">
              <a:off x="8502637" y="3091980"/>
              <a:ext cx="484925" cy="1370250"/>
              <a:chOff x="3973200" y="1692800"/>
              <a:chExt cx="484925" cy="1370250"/>
            </a:xfrm>
          </p:grpSpPr>
          <p:sp>
            <p:nvSpPr>
              <p:cNvPr id="1035" name="Google Shape;1035;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9" name="Google Shape;1059;p26"/>
          <p:cNvGrpSpPr/>
          <p:nvPr/>
        </p:nvGrpSpPr>
        <p:grpSpPr>
          <a:xfrm>
            <a:off x="-112311" y="5580"/>
            <a:ext cx="1670200" cy="5137920"/>
            <a:chOff x="-112311" y="5580"/>
            <a:chExt cx="1670200" cy="5137920"/>
          </a:xfrm>
        </p:grpSpPr>
        <p:sp>
          <p:nvSpPr>
            <p:cNvPr id="1060" name="Google Shape;1060;p26"/>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1" name="Google Shape;1061;p26"/>
            <p:cNvGrpSpPr/>
            <p:nvPr/>
          </p:nvGrpSpPr>
          <p:grpSpPr>
            <a:xfrm>
              <a:off x="474066" y="5580"/>
              <a:ext cx="484925" cy="2690505"/>
              <a:chOff x="-237650" y="2312843"/>
              <a:chExt cx="484925" cy="2690505"/>
            </a:xfrm>
          </p:grpSpPr>
          <p:grpSp>
            <p:nvGrpSpPr>
              <p:cNvPr id="1062" name="Google Shape;1062;p26"/>
              <p:cNvGrpSpPr/>
              <p:nvPr/>
            </p:nvGrpSpPr>
            <p:grpSpPr>
              <a:xfrm rot="10800000" flipH="1">
                <a:off x="-237650" y="2312843"/>
                <a:ext cx="484925" cy="1370250"/>
                <a:chOff x="3973200" y="1692800"/>
                <a:chExt cx="484925" cy="1370250"/>
              </a:xfrm>
            </p:grpSpPr>
            <p:sp>
              <p:nvSpPr>
                <p:cNvPr id="1063" name="Google Shape;1063;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 name="Google Shape;1087;p26"/>
              <p:cNvGrpSpPr/>
              <p:nvPr/>
            </p:nvGrpSpPr>
            <p:grpSpPr>
              <a:xfrm rot="10800000" flipH="1">
                <a:off x="-237650" y="3633099"/>
                <a:ext cx="484925" cy="1370250"/>
                <a:chOff x="3973200" y="1692800"/>
                <a:chExt cx="484925" cy="1370250"/>
              </a:xfrm>
            </p:grpSpPr>
            <p:sp>
              <p:nvSpPr>
                <p:cNvPr id="1088" name="Google Shape;1088;p2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2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2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2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2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2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2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2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2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2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2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2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2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2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2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2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2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2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2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2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2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2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2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112" name="Google Shape;1112;p26"/>
          <p:cNvSpPr txBox="1"/>
          <p:nvPr>
            <p:ph type="title"/>
          </p:nvPr>
        </p:nvSpPr>
        <p:spPr>
          <a:xfrm>
            <a:off x="4780716" y="2463460"/>
            <a:ext cx="3855000" cy="68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1113" name="Google Shape;1113;p26"/>
          <p:cNvSpPr txBox="1"/>
          <p:nvPr>
            <p:ph type="title" idx="2" hasCustomPrompt="1"/>
          </p:nvPr>
        </p:nvSpPr>
        <p:spPr>
          <a:xfrm>
            <a:off x="5889216" y="1242550"/>
            <a:ext cx="1638000" cy="133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9000"/>
              <a:buNone/>
              <a:defRPr sz="9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8000"/>
              <a:buNone/>
              <a:defRPr sz="8000">
                <a:solidFill>
                  <a:schemeClr val="accent4"/>
                </a:solidFill>
              </a:defRPr>
            </a:lvl2pPr>
            <a:lvl3pPr lvl="2" algn="ctr" rtl="0">
              <a:spcBef>
                <a:spcPts val="0"/>
              </a:spcBef>
              <a:spcAft>
                <a:spcPts val="0"/>
              </a:spcAft>
              <a:buClr>
                <a:schemeClr val="accent4"/>
              </a:buClr>
              <a:buSzPts val="8000"/>
              <a:buNone/>
              <a:defRPr sz="8000">
                <a:solidFill>
                  <a:schemeClr val="accent4"/>
                </a:solidFill>
              </a:defRPr>
            </a:lvl3pPr>
            <a:lvl4pPr lvl="3" algn="ctr" rtl="0">
              <a:spcBef>
                <a:spcPts val="0"/>
              </a:spcBef>
              <a:spcAft>
                <a:spcPts val="0"/>
              </a:spcAft>
              <a:buClr>
                <a:schemeClr val="accent4"/>
              </a:buClr>
              <a:buSzPts val="8000"/>
              <a:buNone/>
              <a:defRPr sz="8000">
                <a:solidFill>
                  <a:schemeClr val="accent4"/>
                </a:solidFill>
              </a:defRPr>
            </a:lvl4pPr>
            <a:lvl5pPr lvl="4" algn="ctr" rtl="0">
              <a:spcBef>
                <a:spcPts val="0"/>
              </a:spcBef>
              <a:spcAft>
                <a:spcPts val="0"/>
              </a:spcAft>
              <a:buClr>
                <a:schemeClr val="accent4"/>
              </a:buClr>
              <a:buSzPts val="8000"/>
              <a:buNone/>
              <a:defRPr sz="8000">
                <a:solidFill>
                  <a:schemeClr val="accent4"/>
                </a:solidFill>
              </a:defRPr>
            </a:lvl5pPr>
            <a:lvl6pPr lvl="5" algn="ctr" rtl="0">
              <a:spcBef>
                <a:spcPts val="0"/>
              </a:spcBef>
              <a:spcAft>
                <a:spcPts val="0"/>
              </a:spcAft>
              <a:buClr>
                <a:schemeClr val="accent4"/>
              </a:buClr>
              <a:buSzPts val="8000"/>
              <a:buNone/>
              <a:defRPr sz="8000">
                <a:solidFill>
                  <a:schemeClr val="accent4"/>
                </a:solidFill>
              </a:defRPr>
            </a:lvl6pPr>
            <a:lvl7pPr lvl="6" algn="ctr" rtl="0">
              <a:spcBef>
                <a:spcPts val="0"/>
              </a:spcBef>
              <a:spcAft>
                <a:spcPts val="0"/>
              </a:spcAft>
              <a:buClr>
                <a:schemeClr val="accent4"/>
              </a:buClr>
              <a:buSzPts val="8000"/>
              <a:buNone/>
              <a:defRPr sz="8000">
                <a:solidFill>
                  <a:schemeClr val="accent4"/>
                </a:solidFill>
              </a:defRPr>
            </a:lvl7pPr>
            <a:lvl8pPr lvl="7" algn="ctr" rtl="0">
              <a:spcBef>
                <a:spcPts val="0"/>
              </a:spcBef>
              <a:spcAft>
                <a:spcPts val="0"/>
              </a:spcAft>
              <a:buClr>
                <a:schemeClr val="accent4"/>
              </a:buClr>
              <a:buSzPts val="8000"/>
              <a:buNone/>
              <a:defRPr sz="8000">
                <a:solidFill>
                  <a:schemeClr val="accent4"/>
                </a:solidFill>
              </a:defRPr>
            </a:lvl8pPr>
            <a:lvl9pPr lvl="8" algn="ctr" rtl="0">
              <a:spcBef>
                <a:spcPts val="0"/>
              </a:spcBef>
              <a:spcAft>
                <a:spcPts val="0"/>
              </a:spcAft>
              <a:buClr>
                <a:schemeClr val="accent4"/>
              </a:buClr>
              <a:buSzPts val="8000"/>
              <a:buNone/>
              <a:defRPr sz="8000">
                <a:solidFill>
                  <a:schemeClr val="accent4"/>
                </a:solidFill>
              </a:defRPr>
            </a:lvl9pPr>
          </a:lstStyle>
          <a:p>
            <a:r>
              <a:t>xx%</a:t>
            </a:r>
          </a:p>
        </p:txBody>
      </p:sp>
      <p:sp>
        <p:nvSpPr>
          <p:cNvPr id="1114" name="Google Shape;1114;p26"/>
          <p:cNvSpPr txBox="1"/>
          <p:nvPr>
            <p:ph type="subTitle" idx="1"/>
          </p:nvPr>
        </p:nvSpPr>
        <p:spPr>
          <a:xfrm>
            <a:off x="5193666" y="3294721"/>
            <a:ext cx="3029100" cy="819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8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te only 5">
  <p:cSld name="CUSTOM_21">
    <p:spTree>
      <p:nvGrpSpPr>
        <p:cNvPr id="1115" name="Shape 1115"/>
        <p:cNvGrpSpPr/>
        <p:nvPr/>
      </p:nvGrpSpPr>
      <p:grpSpPr>
        <a:xfrm>
          <a:off x="0" y="0"/>
          <a:ext cx="0" cy="0"/>
          <a:chOff x="0" y="0"/>
          <a:chExt cx="0" cy="0"/>
        </a:xfrm>
      </p:grpSpPr>
      <p:grpSp>
        <p:nvGrpSpPr>
          <p:cNvPr id="1116" name="Google Shape;1116;p27"/>
          <p:cNvGrpSpPr/>
          <p:nvPr/>
        </p:nvGrpSpPr>
        <p:grpSpPr>
          <a:xfrm>
            <a:off x="5176127" y="-222347"/>
            <a:ext cx="3967900" cy="465900"/>
            <a:chOff x="2613600" y="4372375"/>
            <a:chExt cx="3967900" cy="465900"/>
          </a:xfrm>
        </p:grpSpPr>
        <p:sp>
          <p:nvSpPr>
            <p:cNvPr id="1117" name="Google Shape;1117;p2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2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2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2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2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2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2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2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2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2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2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2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2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2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2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2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F7786B"/>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3" name="Google Shape;1133;p27"/>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4" name="Google Shape;1134;p27"/>
          <p:cNvGrpSpPr/>
          <p:nvPr/>
        </p:nvGrpSpPr>
        <p:grpSpPr>
          <a:xfrm flipH="1">
            <a:off x="-55625" y="2243125"/>
            <a:ext cx="484925" cy="1370250"/>
            <a:chOff x="3973200" y="1692800"/>
            <a:chExt cx="484925" cy="1370250"/>
          </a:xfrm>
        </p:grpSpPr>
        <p:sp>
          <p:nvSpPr>
            <p:cNvPr id="1135" name="Google Shape;1135;p2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2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2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2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2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2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2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2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2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2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2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2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2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2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2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2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2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2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2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2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2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2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2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2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9" name="Google Shape;1159;p27"/>
          <p:cNvSpPr txBox="1"/>
          <p:nvPr>
            <p:ph type="title"/>
          </p:nvPr>
        </p:nvSpPr>
        <p:spPr>
          <a:xfrm>
            <a:off x="724100" y="412825"/>
            <a:ext cx="7710000" cy="809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2"/>
              </a:buClr>
              <a:buSzPts val="3200"/>
              <a:buNone/>
              <a:defRPr sz="3200">
                <a:solidFill>
                  <a:schemeClr val="accent2"/>
                </a:solidFill>
              </a:defRPr>
            </a:lvl2pPr>
            <a:lvl3pPr lvl="2" algn="ctr" rtl="0">
              <a:spcBef>
                <a:spcPts val="0"/>
              </a:spcBef>
              <a:spcAft>
                <a:spcPts val="0"/>
              </a:spcAft>
              <a:buClr>
                <a:schemeClr val="accent2"/>
              </a:buClr>
              <a:buSzPts val="3200"/>
              <a:buNone/>
              <a:defRPr sz="3200">
                <a:solidFill>
                  <a:schemeClr val="accent2"/>
                </a:solidFill>
              </a:defRPr>
            </a:lvl3pPr>
            <a:lvl4pPr lvl="3" algn="ctr" rtl="0">
              <a:spcBef>
                <a:spcPts val="0"/>
              </a:spcBef>
              <a:spcAft>
                <a:spcPts val="0"/>
              </a:spcAft>
              <a:buClr>
                <a:schemeClr val="accent2"/>
              </a:buClr>
              <a:buSzPts val="3200"/>
              <a:buNone/>
              <a:defRPr sz="3200">
                <a:solidFill>
                  <a:schemeClr val="accent2"/>
                </a:solidFill>
              </a:defRPr>
            </a:lvl4pPr>
            <a:lvl5pPr lvl="4" algn="ctr" rtl="0">
              <a:spcBef>
                <a:spcPts val="0"/>
              </a:spcBef>
              <a:spcAft>
                <a:spcPts val="0"/>
              </a:spcAft>
              <a:buClr>
                <a:schemeClr val="accent2"/>
              </a:buClr>
              <a:buSzPts val="3200"/>
              <a:buNone/>
              <a:defRPr sz="3200">
                <a:solidFill>
                  <a:schemeClr val="accent2"/>
                </a:solidFill>
              </a:defRPr>
            </a:lvl5pPr>
            <a:lvl6pPr lvl="5" algn="ctr" rtl="0">
              <a:spcBef>
                <a:spcPts val="0"/>
              </a:spcBef>
              <a:spcAft>
                <a:spcPts val="0"/>
              </a:spcAft>
              <a:buClr>
                <a:schemeClr val="accent2"/>
              </a:buClr>
              <a:buSzPts val="3200"/>
              <a:buNone/>
              <a:defRPr sz="3200">
                <a:solidFill>
                  <a:schemeClr val="accent2"/>
                </a:solidFill>
              </a:defRPr>
            </a:lvl6pPr>
            <a:lvl7pPr lvl="6" algn="ctr" rtl="0">
              <a:spcBef>
                <a:spcPts val="0"/>
              </a:spcBef>
              <a:spcAft>
                <a:spcPts val="0"/>
              </a:spcAft>
              <a:buClr>
                <a:schemeClr val="accent2"/>
              </a:buClr>
              <a:buSzPts val="3200"/>
              <a:buNone/>
              <a:defRPr sz="3200">
                <a:solidFill>
                  <a:schemeClr val="accent2"/>
                </a:solidFill>
              </a:defRPr>
            </a:lvl7pPr>
            <a:lvl8pPr lvl="7" algn="ctr" rtl="0">
              <a:spcBef>
                <a:spcPts val="0"/>
              </a:spcBef>
              <a:spcAft>
                <a:spcPts val="0"/>
              </a:spcAft>
              <a:buClr>
                <a:schemeClr val="accent2"/>
              </a:buClr>
              <a:buSzPts val="3200"/>
              <a:buNone/>
              <a:defRPr sz="3200">
                <a:solidFill>
                  <a:schemeClr val="accent2"/>
                </a:solidFill>
              </a:defRPr>
            </a:lvl8pPr>
            <a:lvl9pPr lvl="8" algn="ctr" rtl="0">
              <a:spcBef>
                <a:spcPts val="0"/>
              </a:spcBef>
              <a:spcAft>
                <a:spcPts val="0"/>
              </a:spcAft>
              <a:buClr>
                <a:schemeClr val="accent2"/>
              </a:buClr>
              <a:buSzPts val="3200"/>
              <a:buNone/>
              <a:defRPr sz="3200">
                <a:solidFill>
                  <a:schemeClr val="accent2"/>
                </a:solidFill>
              </a:defRPr>
            </a:lvl9pPr>
          </a:lstStyle>
          <a:p/>
        </p:txBody>
      </p:sp>
      <p:sp>
        <p:nvSpPr>
          <p:cNvPr id="1160" name="Google Shape;1160;p27"/>
          <p:cNvSpPr/>
          <p:nvPr/>
        </p:nvSpPr>
        <p:spPr>
          <a:xfrm>
            <a:off x="8321759" y="4312703"/>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ig numbers and text">
  <p:cSld name="CUSTOM_7">
    <p:spTree>
      <p:nvGrpSpPr>
        <p:cNvPr id="1161" name="Shape 1161"/>
        <p:cNvGrpSpPr/>
        <p:nvPr/>
      </p:nvGrpSpPr>
      <p:grpSpPr>
        <a:xfrm>
          <a:off x="0" y="0"/>
          <a:ext cx="0" cy="0"/>
          <a:chOff x="0" y="0"/>
          <a:chExt cx="0" cy="0"/>
        </a:xfrm>
      </p:grpSpPr>
      <p:grpSp>
        <p:nvGrpSpPr>
          <p:cNvPr id="1162" name="Google Shape;1162;p28"/>
          <p:cNvGrpSpPr/>
          <p:nvPr/>
        </p:nvGrpSpPr>
        <p:grpSpPr>
          <a:xfrm>
            <a:off x="8426920" y="-14275"/>
            <a:ext cx="1152005" cy="4512224"/>
            <a:chOff x="8426920" y="-49994"/>
            <a:chExt cx="1152005" cy="4512224"/>
          </a:xfrm>
        </p:grpSpPr>
        <p:sp>
          <p:nvSpPr>
            <p:cNvPr id="1163" name="Google Shape;1163;p28"/>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28"/>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5" name="Google Shape;1165;p28"/>
            <p:cNvGrpSpPr/>
            <p:nvPr/>
          </p:nvGrpSpPr>
          <p:grpSpPr>
            <a:xfrm flipH="1">
              <a:off x="8502637" y="3091980"/>
              <a:ext cx="484925" cy="1370250"/>
              <a:chOff x="3973200" y="1692800"/>
              <a:chExt cx="484925" cy="1370250"/>
            </a:xfrm>
          </p:grpSpPr>
          <p:sp>
            <p:nvSpPr>
              <p:cNvPr id="1166" name="Google Shape;1166;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190" name="Google Shape;1190;p28"/>
          <p:cNvGrpSpPr/>
          <p:nvPr/>
        </p:nvGrpSpPr>
        <p:grpSpPr>
          <a:xfrm>
            <a:off x="-112311" y="5580"/>
            <a:ext cx="1670200" cy="5137920"/>
            <a:chOff x="-112311" y="5580"/>
            <a:chExt cx="1670200" cy="5137920"/>
          </a:xfrm>
        </p:grpSpPr>
        <p:sp>
          <p:nvSpPr>
            <p:cNvPr id="1191" name="Google Shape;1191;p28"/>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92" name="Google Shape;1192;p28"/>
            <p:cNvGrpSpPr/>
            <p:nvPr/>
          </p:nvGrpSpPr>
          <p:grpSpPr>
            <a:xfrm>
              <a:off x="474066" y="5580"/>
              <a:ext cx="484925" cy="2690505"/>
              <a:chOff x="-237650" y="2312843"/>
              <a:chExt cx="484925" cy="2690505"/>
            </a:xfrm>
          </p:grpSpPr>
          <p:grpSp>
            <p:nvGrpSpPr>
              <p:cNvPr id="1193" name="Google Shape;1193;p28"/>
              <p:cNvGrpSpPr/>
              <p:nvPr/>
            </p:nvGrpSpPr>
            <p:grpSpPr>
              <a:xfrm rot="10800000" flipH="1">
                <a:off x="-237650" y="2312843"/>
                <a:ext cx="484925" cy="1370250"/>
                <a:chOff x="3973200" y="1692800"/>
                <a:chExt cx="484925" cy="1370250"/>
              </a:xfrm>
            </p:grpSpPr>
            <p:sp>
              <p:nvSpPr>
                <p:cNvPr id="1194" name="Google Shape;1194;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 name="Google Shape;1218;p28"/>
              <p:cNvGrpSpPr/>
              <p:nvPr/>
            </p:nvGrpSpPr>
            <p:grpSpPr>
              <a:xfrm rot="10800000" flipH="1">
                <a:off x="-237650" y="3633099"/>
                <a:ext cx="484925" cy="1370250"/>
                <a:chOff x="3973200" y="1692800"/>
                <a:chExt cx="484925" cy="1370250"/>
              </a:xfrm>
            </p:grpSpPr>
            <p:sp>
              <p:nvSpPr>
                <p:cNvPr id="1219" name="Google Shape;1219;p2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2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2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2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2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2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2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2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2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2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2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2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2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2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2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2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2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2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2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2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2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2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2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2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243" name="Google Shape;1243;p28"/>
          <p:cNvSpPr txBox="1"/>
          <p:nvPr>
            <p:ph type="title" hasCustomPrompt="1"/>
          </p:nvPr>
        </p:nvSpPr>
        <p:spPr>
          <a:xfrm>
            <a:off x="2627550" y="6162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4" name="Google Shape;1244;p28"/>
          <p:cNvSpPr txBox="1"/>
          <p:nvPr>
            <p:ph type="subTitle" idx="1"/>
          </p:nvPr>
        </p:nvSpPr>
        <p:spPr>
          <a:xfrm>
            <a:off x="2493600" y="12708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245" name="Google Shape;1245;p28"/>
          <p:cNvSpPr txBox="1"/>
          <p:nvPr>
            <p:ph type="title" idx="2" hasCustomPrompt="1"/>
          </p:nvPr>
        </p:nvSpPr>
        <p:spPr>
          <a:xfrm>
            <a:off x="2627550" y="20259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6" name="Google Shape;1246;p28"/>
          <p:cNvSpPr txBox="1"/>
          <p:nvPr>
            <p:ph type="subTitle" idx="3"/>
          </p:nvPr>
        </p:nvSpPr>
        <p:spPr>
          <a:xfrm>
            <a:off x="2493600" y="26805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247" name="Google Shape;1247;p28"/>
          <p:cNvSpPr txBox="1"/>
          <p:nvPr>
            <p:ph type="title" idx="4" hasCustomPrompt="1"/>
          </p:nvPr>
        </p:nvSpPr>
        <p:spPr>
          <a:xfrm>
            <a:off x="2627550" y="3435600"/>
            <a:ext cx="38889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40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248" name="Google Shape;1248;p28"/>
          <p:cNvSpPr txBox="1"/>
          <p:nvPr>
            <p:ph type="subTitle" idx="5"/>
          </p:nvPr>
        </p:nvSpPr>
        <p:spPr>
          <a:xfrm>
            <a:off x="2493600" y="4090200"/>
            <a:ext cx="41568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400">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ockup 1">
  <p:cSld name="CUSTOM_8">
    <p:spTree>
      <p:nvGrpSpPr>
        <p:cNvPr id="1249" name="Shape 1249"/>
        <p:cNvGrpSpPr/>
        <p:nvPr/>
      </p:nvGrpSpPr>
      <p:grpSpPr>
        <a:xfrm>
          <a:off x="0" y="0"/>
          <a:ext cx="0" cy="0"/>
          <a:chOff x="0" y="0"/>
          <a:chExt cx="0" cy="0"/>
        </a:xfrm>
      </p:grpSpPr>
      <p:grpSp>
        <p:nvGrpSpPr>
          <p:cNvPr id="1250" name="Google Shape;1250;p29"/>
          <p:cNvGrpSpPr/>
          <p:nvPr/>
        </p:nvGrpSpPr>
        <p:grpSpPr>
          <a:xfrm>
            <a:off x="8426920" y="-14275"/>
            <a:ext cx="1152005" cy="4512224"/>
            <a:chOff x="8426920" y="-49994"/>
            <a:chExt cx="1152005" cy="4512224"/>
          </a:xfrm>
        </p:grpSpPr>
        <p:sp>
          <p:nvSpPr>
            <p:cNvPr id="1251" name="Google Shape;1251;p29"/>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29"/>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3" name="Google Shape;1253;p29"/>
            <p:cNvGrpSpPr/>
            <p:nvPr/>
          </p:nvGrpSpPr>
          <p:grpSpPr>
            <a:xfrm flipH="1">
              <a:off x="8502637" y="3091980"/>
              <a:ext cx="484925" cy="1370250"/>
              <a:chOff x="3973200" y="1692800"/>
              <a:chExt cx="484925" cy="1370250"/>
            </a:xfrm>
          </p:grpSpPr>
          <p:sp>
            <p:nvSpPr>
              <p:cNvPr id="1254" name="Google Shape;1254;p2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2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2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2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2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2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2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2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2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2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2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2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2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2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2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2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2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2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2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2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2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2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2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2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78" name="Google Shape;1278;p29"/>
          <p:cNvGrpSpPr/>
          <p:nvPr/>
        </p:nvGrpSpPr>
        <p:grpSpPr>
          <a:xfrm>
            <a:off x="-112311" y="5580"/>
            <a:ext cx="1670200" cy="5137920"/>
            <a:chOff x="-112311" y="5580"/>
            <a:chExt cx="1670200" cy="5137920"/>
          </a:xfrm>
        </p:grpSpPr>
        <p:sp>
          <p:nvSpPr>
            <p:cNvPr id="1279" name="Google Shape;1279;p29"/>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80" name="Google Shape;1280;p29"/>
            <p:cNvGrpSpPr/>
            <p:nvPr/>
          </p:nvGrpSpPr>
          <p:grpSpPr>
            <a:xfrm>
              <a:off x="474066" y="5580"/>
              <a:ext cx="484925" cy="2690505"/>
              <a:chOff x="-237650" y="2312843"/>
              <a:chExt cx="484925" cy="2690505"/>
            </a:xfrm>
          </p:grpSpPr>
          <p:grpSp>
            <p:nvGrpSpPr>
              <p:cNvPr id="1281" name="Google Shape;1281;p29"/>
              <p:cNvGrpSpPr/>
              <p:nvPr/>
            </p:nvGrpSpPr>
            <p:grpSpPr>
              <a:xfrm rot="10800000" flipH="1">
                <a:off x="-237650" y="2312843"/>
                <a:ext cx="484925" cy="1370250"/>
                <a:chOff x="3973200" y="1692800"/>
                <a:chExt cx="484925" cy="1370250"/>
              </a:xfrm>
            </p:grpSpPr>
            <p:sp>
              <p:nvSpPr>
                <p:cNvPr id="1282" name="Google Shape;1282;p2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2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2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2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2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2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2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2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2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2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2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2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2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2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2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2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2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2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2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2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2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2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2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2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6" name="Google Shape;1306;p29"/>
              <p:cNvGrpSpPr/>
              <p:nvPr/>
            </p:nvGrpSpPr>
            <p:grpSpPr>
              <a:xfrm rot="10800000" flipH="1">
                <a:off x="-237650" y="3633099"/>
                <a:ext cx="484925" cy="1370250"/>
                <a:chOff x="3973200" y="1692800"/>
                <a:chExt cx="484925" cy="1370250"/>
              </a:xfrm>
            </p:grpSpPr>
            <p:sp>
              <p:nvSpPr>
                <p:cNvPr id="1307" name="Google Shape;1307;p2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2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2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2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2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2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2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2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2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2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2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2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2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2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2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2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2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2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2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2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2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2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2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2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1331" name="Google Shape;1331;p29"/>
          <p:cNvSpPr txBox="1"/>
          <p:nvPr>
            <p:ph type="ctrTitle"/>
          </p:nvPr>
        </p:nvSpPr>
        <p:spPr>
          <a:xfrm flipH="1">
            <a:off x="719925" y="548033"/>
            <a:ext cx="7707000" cy="50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3200"/>
              <a:buNone/>
              <a:defRPr sz="3200">
                <a:solidFill>
                  <a:schemeClr val="accent3"/>
                </a:solidFill>
              </a:defRPr>
            </a:lvl2pPr>
            <a:lvl3pPr lvl="2" rtl="0">
              <a:spcBef>
                <a:spcPts val="0"/>
              </a:spcBef>
              <a:spcAft>
                <a:spcPts val="0"/>
              </a:spcAft>
              <a:buClr>
                <a:schemeClr val="accent3"/>
              </a:buClr>
              <a:buSzPts val="3200"/>
              <a:buNone/>
              <a:defRPr sz="3200">
                <a:solidFill>
                  <a:schemeClr val="accent3"/>
                </a:solidFill>
              </a:defRPr>
            </a:lvl3pPr>
            <a:lvl4pPr lvl="3" rtl="0">
              <a:spcBef>
                <a:spcPts val="0"/>
              </a:spcBef>
              <a:spcAft>
                <a:spcPts val="0"/>
              </a:spcAft>
              <a:buClr>
                <a:schemeClr val="accent3"/>
              </a:buClr>
              <a:buSzPts val="3200"/>
              <a:buNone/>
              <a:defRPr sz="3200">
                <a:solidFill>
                  <a:schemeClr val="accent3"/>
                </a:solidFill>
              </a:defRPr>
            </a:lvl4pPr>
            <a:lvl5pPr lvl="4" rtl="0">
              <a:spcBef>
                <a:spcPts val="0"/>
              </a:spcBef>
              <a:spcAft>
                <a:spcPts val="0"/>
              </a:spcAft>
              <a:buClr>
                <a:schemeClr val="accent3"/>
              </a:buClr>
              <a:buSzPts val="3200"/>
              <a:buNone/>
              <a:defRPr sz="3200">
                <a:solidFill>
                  <a:schemeClr val="accent3"/>
                </a:solidFill>
              </a:defRPr>
            </a:lvl5pPr>
            <a:lvl6pPr lvl="5" rtl="0">
              <a:spcBef>
                <a:spcPts val="0"/>
              </a:spcBef>
              <a:spcAft>
                <a:spcPts val="0"/>
              </a:spcAft>
              <a:buClr>
                <a:schemeClr val="accent3"/>
              </a:buClr>
              <a:buSzPts val="3200"/>
              <a:buNone/>
              <a:defRPr sz="3200">
                <a:solidFill>
                  <a:schemeClr val="accent3"/>
                </a:solidFill>
              </a:defRPr>
            </a:lvl6pPr>
            <a:lvl7pPr lvl="6" rtl="0">
              <a:spcBef>
                <a:spcPts val="0"/>
              </a:spcBef>
              <a:spcAft>
                <a:spcPts val="0"/>
              </a:spcAft>
              <a:buClr>
                <a:schemeClr val="accent3"/>
              </a:buClr>
              <a:buSzPts val="3200"/>
              <a:buNone/>
              <a:defRPr sz="3200">
                <a:solidFill>
                  <a:schemeClr val="accent3"/>
                </a:solidFill>
              </a:defRPr>
            </a:lvl7pPr>
            <a:lvl8pPr lvl="7" rtl="0">
              <a:spcBef>
                <a:spcPts val="0"/>
              </a:spcBef>
              <a:spcAft>
                <a:spcPts val="0"/>
              </a:spcAft>
              <a:buClr>
                <a:schemeClr val="accent3"/>
              </a:buClr>
              <a:buSzPts val="3200"/>
              <a:buNone/>
              <a:defRPr sz="3200">
                <a:solidFill>
                  <a:schemeClr val="accent3"/>
                </a:solidFill>
              </a:defRPr>
            </a:lvl8pPr>
            <a:lvl9pPr lvl="8" rtl="0">
              <a:spcBef>
                <a:spcPts val="0"/>
              </a:spcBef>
              <a:spcAft>
                <a:spcPts val="0"/>
              </a:spcAft>
              <a:buClr>
                <a:schemeClr val="accent3"/>
              </a:buClr>
              <a:buSzPts val="3200"/>
              <a:buNone/>
              <a:defRPr sz="3200">
                <a:solidFill>
                  <a:schemeClr val="accent3"/>
                </a:solidFill>
              </a:defRPr>
            </a:lvl9pPr>
          </a:lstStyle>
          <a:p/>
        </p:txBody>
      </p:sp>
      <p:sp>
        <p:nvSpPr>
          <p:cNvPr id="1332" name="Google Shape;1332;p29"/>
          <p:cNvSpPr txBox="1"/>
          <p:nvPr>
            <p:ph type="subTitle" idx="1"/>
          </p:nvPr>
        </p:nvSpPr>
        <p:spPr>
          <a:xfrm flipH="1">
            <a:off x="1515338" y="2213700"/>
            <a:ext cx="3852000" cy="117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None/>
              <a:defRPr sz="1400">
                <a:latin typeface="Rubik"/>
                <a:ea typeface="Rubik"/>
                <a:cs typeface="Rubik"/>
                <a:sym typeface="Rubik"/>
              </a:defRPr>
            </a:lvl1pPr>
            <a:lvl2pPr lvl="1" rtl="0">
              <a:lnSpc>
                <a:spcPct val="100000"/>
              </a:lnSpc>
              <a:spcBef>
                <a:spcPts val="0"/>
              </a:spcBef>
              <a:spcAft>
                <a:spcPts val="0"/>
              </a:spcAft>
              <a:buClr>
                <a:schemeClr val="accent3"/>
              </a:buClr>
              <a:buSzPts val="1600"/>
              <a:buNone/>
              <a:defRPr sz="1600">
                <a:solidFill>
                  <a:schemeClr val="accent3"/>
                </a:solidFill>
              </a:defRPr>
            </a:lvl2pPr>
            <a:lvl3pPr lvl="2" rtl="0">
              <a:lnSpc>
                <a:spcPct val="100000"/>
              </a:lnSpc>
              <a:spcBef>
                <a:spcPts val="0"/>
              </a:spcBef>
              <a:spcAft>
                <a:spcPts val="0"/>
              </a:spcAft>
              <a:buClr>
                <a:schemeClr val="accent3"/>
              </a:buClr>
              <a:buSzPts val="1600"/>
              <a:buNone/>
              <a:defRPr sz="1600">
                <a:solidFill>
                  <a:schemeClr val="accent3"/>
                </a:solidFill>
              </a:defRPr>
            </a:lvl3pPr>
            <a:lvl4pPr lvl="3" rtl="0">
              <a:lnSpc>
                <a:spcPct val="100000"/>
              </a:lnSpc>
              <a:spcBef>
                <a:spcPts val="0"/>
              </a:spcBef>
              <a:spcAft>
                <a:spcPts val="0"/>
              </a:spcAft>
              <a:buClr>
                <a:schemeClr val="accent3"/>
              </a:buClr>
              <a:buSzPts val="1600"/>
              <a:buNone/>
              <a:defRPr sz="1600">
                <a:solidFill>
                  <a:schemeClr val="accent3"/>
                </a:solidFill>
              </a:defRPr>
            </a:lvl4pPr>
            <a:lvl5pPr lvl="4" rtl="0">
              <a:lnSpc>
                <a:spcPct val="100000"/>
              </a:lnSpc>
              <a:spcBef>
                <a:spcPts val="0"/>
              </a:spcBef>
              <a:spcAft>
                <a:spcPts val="0"/>
              </a:spcAft>
              <a:buClr>
                <a:schemeClr val="accent3"/>
              </a:buClr>
              <a:buSzPts val="1600"/>
              <a:buNone/>
              <a:defRPr sz="1600">
                <a:solidFill>
                  <a:schemeClr val="accent3"/>
                </a:solidFill>
              </a:defRPr>
            </a:lvl5pPr>
            <a:lvl6pPr lvl="5" rtl="0">
              <a:lnSpc>
                <a:spcPct val="100000"/>
              </a:lnSpc>
              <a:spcBef>
                <a:spcPts val="0"/>
              </a:spcBef>
              <a:spcAft>
                <a:spcPts val="0"/>
              </a:spcAft>
              <a:buClr>
                <a:schemeClr val="accent3"/>
              </a:buClr>
              <a:buSzPts val="1600"/>
              <a:buNone/>
              <a:defRPr sz="1600">
                <a:solidFill>
                  <a:schemeClr val="accent3"/>
                </a:solidFill>
              </a:defRPr>
            </a:lvl6pPr>
            <a:lvl7pPr lvl="6" rtl="0">
              <a:lnSpc>
                <a:spcPct val="100000"/>
              </a:lnSpc>
              <a:spcBef>
                <a:spcPts val="0"/>
              </a:spcBef>
              <a:spcAft>
                <a:spcPts val="0"/>
              </a:spcAft>
              <a:buClr>
                <a:schemeClr val="accent3"/>
              </a:buClr>
              <a:buSzPts val="1600"/>
              <a:buNone/>
              <a:defRPr sz="1600">
                <a:solidFill>
                  <a:schemeClr val="accent3"/>
                </a:solidFill>
              </a:defRPr>
            </a:lvl7pPr>
            <a:lvl8pPr lvl="7" rtl="0">
              <a:lnSpc>
                <a:spcPct val="100000"/>
              </a:lnSpc>
              <a:spcBef>
                <a:spcPts val="0"/>
              </a:spcBef>
              <a:spcAft>
                <a:spcPts val="0"/>
              </a:spcAft>
              <a:buClr>
                <a:schemeClr val="accent3"/>
              </a:buClr>
              <a:buSzPts val="1600"/>
              <a:buNone/>
              <a:defRPr sz="1600">
                <a:solidFill>
                  <a:schemeClr val="accent3"/>
                </a:solidFill>
              </a:defRPr>
            </a:lvl8pPr>
            <a:lvl9pPr lvl="8" rtl="0">
              <a:lnSpc>
                <a:spcPct val="100000"/>
              </a:lnSpc>
              <a:spcBef>
                <a:spcPts val="0"/>
              </a:spcBef>
              <a:spcAft>
                <a:spcPts val="0"/>
              </a:spcAft>
              <a:buClr>
                <a:schemeClr val="accent3"/>
              </a:buClr>
              <a:buSzPts val="1600"/>
              <a:buNone/>
              <a:defRPr sz="1600">
                <a:solidFill>
                  <a:schemeClr val="accent3"/>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ockup 3">
  <p:cSld name="CUSTOM_8_2">
    <p:spTree>
      <p:nvGrpSpPr>
        <p:cNvPr id="1333" name="Shape 1333"/>
        <p:cNvGrpSpPr/>
        <p:nvPr/>
      </p:nvGrpSpPr>
      <p:grpSpPr>
        <a:xfrm>
          <a:off x="0" y="0"/>
          <a:ext cx="0" cy="0"/>
          <a:chOff x="0" y="0"/>
          <a:chExt cx="0" cy="0"/>
        </a:xfrm>
      </p:grpSpPr>
      <p:grpSp>
        <p:nvGrpSpPr>
          <p:cNvPr id="1334" name="Google Shape;1334;p30"/>
          <p:cNvGrpSpPr/>
          <p:nvPr/>
        </p:nvGrpSpPr>
        <p:grpSpPr>
          <a:xfrm>
            <a:off x="8655520" y="-14275"/>
            <a:ext cx="1152005" cy="4512224"/>
            <a:chOff x="8426920" y="-49994"/>
            <a:chExt cx="1152005" cy="4512224"/>
          </a:xfrm>
        </p:grpSpPr>
        <p:sp>
          <p:nvSpPr>
            <p:cNvPr id="1335" name="Google Shape;1335;p30"/>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30"/>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7" name="Google Shape;1337;p30"/>
            <p:cNvGrpSpPr/>
            <p:nvPr/>
          </p:nvGrpSpPr>
          <p:grpSpPr>
            <a:xfrm flipH="1">
              <a:off x="8502637" y="3091980"/>
              <a:ext cx="484925" cy="1370250"/>
              <a:chOff x="3973200" y="1692800"/>
              <a:chExt cx="484925" cy="1370250"/>
            </a:xfrm>
          </p:grpSpPr>
          <p:sp>
            <p:nvSpPr>
              <p:cNvPr id="1338" name="Google Shape;1338;p3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3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3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3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3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3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3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3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3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3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3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3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3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3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3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3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3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3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3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3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3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3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3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3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362" name="Google Shape;1362;p3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3" name="Google Shape;1363;p30"/>
          <p:cNvGrpSpPr/>
          <p:nvPr/>
        </p:nvGrpSpPr>
        <p:grpSpPr>
          <a:xfrm>
            <a:off x="119260" y="5580"/>
            <a:ext cx="484925" cy="2690505"/>
            <a:chOff x="-237650" y="2312843"/>
            <a:chExt cx="484925" cy="2690505"/>
          </a:xfrm>
        </p:grpSpPr>
        <p:grpSp>
          <p:nvGrpSpPr>
            <p:cNvPr id="1364" name="Google Shape;1364;p30"/>
            <p:cNvGrpSpPr/>
            <p:nvPr/>
          </p:nvGrpSpPr>
          <p:grpSpPr>
            <a:xfrm rot="10800000" flipH="1">
              <a:off x="-237650" y="2312843"/>
              <a:ext cx="484925" cy="1370250"/>
              <a:chOff x="3973200" y="1692800"/>
              <a:chExt cx="484925" cy="1370250"/>
            </a:xfrm>
          </p:grpSpPr>
          <p:sp>
            <p:nvSpPr>
              <p:cNvPr id="1365" name="Google Shape;1365;p3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3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3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3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3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3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3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3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3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3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3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3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3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3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3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3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3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3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3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3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3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3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3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3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9" name="Google Shape;1389;p30"/>
            <p:cNvGrpSpPr/>
            <p:nvPr/>
          </p:nvGrpSpPr>
          <p:grpSpPr>
            <a:xfrm rot="10800000" flipH="1">
              <a:off x="-237650" y="3633099"/>
              <a:ext cx="484925" cy="1370250"/>
              <a:chOff x="3973200" y="1692800"/>
              <a:chExt cx="484925" cy="1370250"/>
            </a:xfrm>
          </p:grpSpPr>
          <p:sp>
            <p:nvSpPr>
              <p:cNvPr id="1390" name="Google Shape;1390;p3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3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3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3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3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3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3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3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3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3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3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3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3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3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3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3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3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3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3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3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3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3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3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3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14" name="Google Shape;1414;p30"/>
          <p:cNvSpPr txBox="1"/>
          <p:nvPr>
            <p:ph type="ctrTitle"/>
          </p:nvPr>
        </p:nvSpPr>
        <p:spPr>
          <a:xfrm flipH="1">
            <a:off x="719925" y="548033"/>
            <a:ext cx="7707000" cy="505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3200"/>
              <a:buNone/>
              <a:defRPr sz="3200">
                <a:solidFill>
                  <a:schemeClr val="accent3"/>
                </a:solidFill>
              </a:defRPr>
            </a:lvl2pPr>
            <a:lvl3pPr lvl="2" rtl="0">
              <a:spcBef>
                <a:spcPts val="0"/>
              </a:spcBef>
              <a:spcAft>
                <a:spcPts val="0"/>
              </a:spcAft>
              <a:buClr>
                <a:schemeClr val="accent3"/>
              </a:buClr>
              <a:buSzPts val="3200"/>
              <a:buNone/>
              <a:defRPr sz="3200">
                <a:solidFill>
                  <a:schemeClr val="accent3"/>
                </a:solidFill>
              </a:defRPr>
            </a:lvl3pPr>
            <a:lvl4pPr lvl="3" rtl="0">
              <a:spcBef>
                <a:spcPts val="0"/>
              </a:spcBef>
              <a:spcAft>
                <a:spcPts val="0"/>
              </a:spcAft>
              <a:buClr>
                <a:schemeClr val="accent3"/>
              </a:buClr>
              <a:buSzPts val="3200"/>
              <a:buNone/>
              <a:defRPr sz="3200">
                <a:solidFill>
                  <a:schemeClr val="accent3"/>
                </a:solidFill>
              </a:defRPr>
            </a:lvl4pPr>
            <a:lvl5pPr lvl="4" rtl="0">
              <a:spcBef>
                <a:spcPts val="0"/>
              </a:spcBef>
              <a:spcAft>
                <a:spcPts val="0"/>
              </a:spcAft>
              <a:buClr>
                <a:schemeClr val="accent3"/>
              </a:buClr>
              <a:buSzPts val="3200"/>
              <a:buNone/>
              <a:defRPr sz="3200">
                <a:solidFill>
                  <a:schemeClr val="accent3"/>
                </a:solidFill>
              </a:defRPr>
            </a:lvl5pPr>
            <a:lvl6pPr lvl="5" rtl="0">
              <a:spcBef>
                <a:spcPts val="0"/>
              </a:spcBef>
              <a:spcAft>
                <a:spcPts val="0"/>
              </a:spcAft>
              <a:buClr>
                <a:schemeClr val="accent3"/>
              </a:buClr>
              <a:buSzPts val="3200"/>
              <a:buNone/>
              <a:defRPr sz="3200">
                <a:solidFill>
                  <a:schemeClr val="accent3"/>
                </a:solidFill>
              </a:defRPr>
            </a:lvl6pPr>
            <a:lvl7pPr lvl="6" rtl="0">
              <a:spcBef>
                <a:spcPts val="0"/>
              </a:spcBef>
              <a:spcAft>
                <a:spcPts val="0"/>
              </a:spcAft>
              <a:buClr>
                <a:schemeClr val="accent3"/>
              </a:buClr>
              <a:buSzPts val="3200"/>
              <a:buNone/>
              <a:defRPr sz="3200">
                <a:solidFill>
                  <a:schemeClr val="accent3"/>
                </a:solidFill>
              </a:defRPr>
            </a:lvl7pPr>
            <a:lvl8pPr lvl="7" rtl="0">
              <a:spcBef>
                <a:spcPts val="0"/>
              </a:spcBef>
              <a:spcAft>
                <a:spcPts val="0"/>
              </a:spcAft>
              <a:buClr>
                <a:schemeClr val="accent3"/>
              </a:buClr>
              <a:buSzPts val="3200"/>
              <a:buNone/>
              <a:defRPr sz="3200">
                <a:solidFill>
                  <a:schemeClr val="accent3"/>
                </a:solidFill>
              </a:defRPr>
            </a:lvl8pPr>
            <a:lvl9pPr lvl="8" rtl="0">
              <a:spcBef>
                <a:spcPts val="0"/>
              </a:spcBef>
              <a:spcAft>
                <a:spcPts val="0"/>
              </a:spcAft>
              <a:buClr>
                <a:schemeClr val="accent3"/>
              </a:buClr>
              <a:buSzPts val="3200"/>
              <a:buNone/>
              <a:defRPr sz="3200">
                <a:solidFill>
                  <a:schemeClr val="accent3"/>
                </a:solidFill>
              </a:defRPr>
            </a:lvl9pPr>
          </a:lstStyle>
          <a:p/>
        </p:txBody>
      </p:sp>
      <p:sp>
        <p:nvSpPr>
          <p:cNvPr id="1415" name="Google Shape;1415;p30"/>
          <p:cNvSpPr txBox="1"/>
          <p:nvPr>
            <p:ph type="subTitle" idx="1"/>
          </p:nvPr>
        </p:nvSpPr>
        <p:spPr>
          <a:xfrm flipH="1">
            <a:off x="1108056" y="2332781"/>
            <a:ext cx="3033300" cy="117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600"/>
              <a:buNone/>
              <a:defRPr sz="1600">
                <a:solidFill>
                  <a:schemeClr val="accent3"/>
                </a:solidFill>
              </a:defRPr>
            </a:lvl2pPr>
            <a:lvl3pPr lvl="2" rtl="0">
              <a:lnSpc>
                <a:spcPct val="100000"/>
              </a:lnSpc>
              <a:spcBef>
                <a:spcPts val="0"/>
              </a:spcBef>
              <a:spcAft>
                <a:spcPts val="0"/>
              </a:spcAft>
              <a:buClr>
                <a:schemeClr val="accent3"/>
              </a:buClr>
              <a:buSzPts val="1600"/>
              <a:buNone/>
              <a:defRPr sz="1600">
                <a:solidFill>
                  <a:schemeClr val="accent3"/>
                </a:solidFill>
              </a:defRPr>
            </a:lvl3pPr>
            <a:lvl4pPr lvl="3" rtl="0">
              <a:lnSpc>
                <a:spcPct val="100000"/>
              </a:lnSpc>
              <a:spcBef>
                <a:spcPts val="0"/>
              </a:spcBef>
              <a:spcAft>
                <a:spcPts val="0"/>
              </a:spcAft>
              <a:buClr>
                <a:schemeClr val="accent3"/>
              </a:buClr>
              <a:buSzPts val="1600"/>
              <a:buNone/>
              <a:defRPr sz="1600">
                <a:solidFill>
                  <a:schemeClr val="accent3"/>
                </a:solidFill>
              </a:defRPr>
            </a:lvl4pPr>
            <a:lvl5pPr lvl="4" rtl="0">
              <a:lnSpc>
                <a:spcPct val="100000"/>
              </a:lnSpc>
              <a:spcBef>
                <a:spcPts val="0"/>
              </a:spcBef>
              <a:spcAft>
                <a:spcPts val="0"/>
              </a:spcAft>
              <a:buClr>
                <a:schemeClr val="accent3"/>
              </a:buClr>
              <a:buSzPts val="1600"/>
              <a:buNone/>
              <a:defRPr sz="1600">
                <a:solidFill>
                  <a:schemeClr val="accent3"/>
                </a:solidFill>
              </a:defRPr>
            </a:lvl5pPr>
            <a:lvl6pPr lvl="5" rtl="0">
              <a:lnSpc>
                <a:spcPct val="100000"/>
              </a:lnSpc>
              <a:spcBef>
                <a:spcPts val="0"/>
              </a:spcBef>
              <a:spcAft>
                <a:spcPts val="0"/>
              </a:spcAft>
              <a:buClr>
                <a:schemeClr val="accent3"/>
              </a:buClr>
              <a:buSzPts val="1600"/>
              <a:buNone/>
              <a:defRPr sz="1600">
                <a:solidFill>
                  <a:schemeClr val="accent3"/>
                </a:solidFill>
              </a:defRPr>
            </a:lvl6pPr>
            <a:lvl7pPr lvl="6" rtl="0">
              <a:lnSpc>
                <a:spcPct val="100000"/>
              </a:lnSpc>
              <a:spcBef>
                <a:spcPts val="0"/>
              </a:spcBef>
              <a:spcAft>
                <a:spcPts val="0"/>
              </a:spcAft>
              <a:buClr>
                <a:schemeClr val="accent3"/>
              </a:buClr>
              <a:buSzPts val="1600"/>
              <a:buNone/>
              <a:defRPr sz="1600">
                <a:solidFill>
                  <a:schemeClr val="accent3"/>
                </a:solidFill>
              </a:defRPr>
            </a:lvl7pPr>
            <a:lvl8pPr lvl="7" rtl="0">
              <a:lnSpc>
                <a:spcPct val="100000"/>
              </a:lnSpc>
              <a:spcBef>
                <a:spcPts val="0"/>
              </a:spcBef>
              <a:spcAft>
                <a:spcPts val="0"/>
              </a:spcAft>
              <a:buClr>
                <a:schemeClr val="accent3"/>
              </a:buClr>
              <a:buSzPts val="1600"/>
              <a:buNone/>
              <a:defRPr sz="1600">
                <a:solidFill>
                  <a:schemeClr val="accent3"/>
                </a:solidFill>
              </a:defRPr>
            </a:lvl8pPr>
            <a:lvl9pPr lvl="8" rtl="0">
              <a:lnSpc>
                <a:spcPct val="100000"/>
              </a:lnSpc>
              <a:spcBef>
                <a:spcPts val="0"/>
              </a:spcBef>
              <a:spcAft>
                <a:spcPts val="0"/>
              </a:spcAft>
              <a:buClr>
                <a:schemeClr val="accent3"/>
              </a:buClr>
              <a:buSzPts val="1600"/>
              <a:buNone/>
              <a:defRPr sz="16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bg>
      <p:bgPr>
        <a:solidFill>
          <a:srgbClr val="FFCE4B"/>
        </a:solidFill>
        <a:effectLst/>
      </p:bgPr>
    </p:bg>
    <p:spTree>
      <p:nvGrpSpPr>
        <p:cNvPr id="88" name="Shape 88"/>
        <p:cNvGrpSpPr/>
        <p:nvPr/>
      </p:nvGrpSpPr>
      <p:grpSpPr>
        <a:xfrm>
          <a:off x="0" y="0"/>
          <a:ext cx="0" cy="0"/>
          <a:chOff x="0" y="0"/>
          <a:chExt cx="0" cy="0"/>
        </a:xfrm>
      </p:grpSpPr>
      <p:grpSp>
        <p:nvGrpSpPr>
          <p:cNvPr id="89" name="Google Shape;89;p4"/>
          <p:cNvGrpSpPr/>
          <p:nvPr/>
        </p:nvGrpSpPr>
        <p:grpSpPr>
          <a:xfrm rot="-5400000">
            <a:off x="836014" y="1204145"/>
            <a:ext cx="2905500" cy="3077829"/>
            <a:chOff x="4577725" y="517532"/>
            <a:chExt cx="2905500" cy="2611650"/>
          </a:xfrm>
        </p:grpSpPr>
        <p:cxnSp>
          <p:nvCxnSpPr>
            <p:cNvPr id="90" name="Google Shape;90;p4"/>
            <p:cNvCxnSpPr/>
            <p:nvPr/>
          </p:nvCxnSpPr>
          <p:spPr>
            <a:xfrm>
              <a:off x="4596775" y="552450"/>
              <a:ext cx="2857500" cy="0"/>
            </a:xfrm>
            <a:prstGeom prst="straightConnector1">
              <a:avLst/>
            </a:prstGeom>
            <a:noFill/>
            <a:ln w="76200" cap="flat" cmpd="sng">
              <a:solidFill>
                <a:srgbClr val="F7786B"/>
              </a:solidFill>
              <a:prstDash val="solid"/>
              <a:round/>
              <a:headEnd type="none" w="med" len="med"/>
              <a:tailEnd type="none" w="med" len="med"/>
            </a:ln>
          </p:spPr>
        </p:cxnSp>
        <p:cxnSp>
          <p:nvCxnSpPr>
            <p:cNvPr id="91" name="Google Shape;91;p4"/>
            <p:cNvCxnSpPr/>
            <p:nvPr/>
          </p:nvCxnSpPr>
          <p:spPr>
            <a:xfrm rot="5400000">
              <a:off x="7306700" y="664982"/>
              <a:ext cx="294900" cy="0"/>
            </a:xfrm>
            <a:prstGeom prst="straightConnector1">
              <a:avLst/>
            </a:prstGeom>
            <a:noFill/>
            <a:ln w="76200" cap="flat" cmpd="sng">
              <a:solidFill>
                <a:srgbClr val="F7786B"/>
              </a:solidFill>
              <a:prstDash val="solid"/>
              <a:round/>
              <a:headEnd type="none" w="med" len="med"/>
              <a:tailEnd type="none" w="med" len="med"/>
            </a:ln>
          </p:spPr>
        </p:cxnSp>
        <p:cxnSp>
          <p:nvCxnSpPr>
            <p:cNvPr id="92" name="Google Shape;92;p4"/>
            <p:cNvCxnSpPr/>
            <p:nvPr/>
          </p:nvCxnSpPr>
          <p:spPr>
            <a:xfrm>
              <a:off x="4615825" y="542925"/>
              <a:ext cx="0" cy="2533800"/>
            </a:xfrm>
            <a:prstGeom prst="straightConnector1">
              <a:avLst/>
            </a:prstGeom>
            <a:noFill/>
            <a:ln w="76200" cap="flat" cmpd="sng">
              <a:solidFill>
                <a:srgbClr val="F7786B"/>
              </a:solidFill>
              <a:prstDash val="solid"/>
              <a:round/>
              <a:headEnd type="none" w="med" len="med"/>
              <a:tailEnd type="none" w="med" len="med"/>
            </a:ln>
          </p:spPr>
        </p:cxnSp>
        <p:cxnSp>
          <p:nvCxnSpPr>
            <p:cNvPr id="93" name="Google Shape;93;p4"/>
            <p:cNvCxnSpPr/>
            <p:nvPr/>
          </p:nvCxnSpPr>
          <p:spPr>
            <a:xfrm>
              <a:off x="4577725" y="3095625"/>
              <a:ext cx="2905500" cy="0"/>
            </a:xfrm>
            <a:prstGeom prst="straightConnector1">
              <a:avLst/>
            </a:prstGeom>
            <a:noFill/>
            <a:ln w="76200" cap="flat" cmpd="sng">
              <a:solidFill>
                <a:srgbClr val="F7786B"/>
              </a:solidFill>
              <a:prstDash val="solid"/>
              <a:round/>
              <a:headEnd type="none" w="med" len="med"/>
              <a:tailEnd type="none" w="med" len="med"/>
            </a:ln>
          </p:spPr>
        </p:cxnSp>
        <p:cxnSp>
          <p:nvCxnSpPr>
            <p:cNvPr id="94" name="Google Shape;94;p4"/>
            <p:cNvCxnSpPr/>
            <p:nvPr/>
          </p:nvCxnSpPr>
          <p:spPr>
            <a:xfrm rot="5400000">
              <a:off x="7301835" y="2976931"/>
              <a:ext cx="304500" cy="0"/>
            </a:xfrm>
            <a:prstGeom prst="straightConnector1">
              <a:avLst/>
            </a:prstGeom>
            <a:noFill/>
            <a:ln w="76200" cap="flat" cmpd="sng">
              <a:solidFill>
                <a:srgbClr val="F7786B"/>
              </a:solidFill>
              <a:prstDash val="solid"/>
              <a:round/>
              <a:headEnd type="none" w="med" len="med"/>
              <a:tailEnd type="none" w="med" len="med"/>
            </a:ln>
          </p:spPr>
        </p:cxnSp>
      </p:grpSp>
      <p:sp>
        <p:nvSpPr>
          <p:cNvPr id="95" name="Google Shape;95;p4"/>
          <p:cNvSpPr/>
          <p:nvPr/>
        </p:nvSpPr>
        <p:spPr>
          <a:xfrm>
            <a:off x="-309575" y="-40972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4"/>
          <p:cNvSpPr/>
          <p:nvPr/>
        </p:nvSpPr>
        <p:spPr>
          <a:xfrm>
            <a:off x="3736888" y="463596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 name="Google Shape;97;p4"/>
          <p:cNvGrpSpPr/>
          <p:nvPr/>
        </p:nvGrpSpPr>
        <p:grpSpPr>
          <a:xfrm>
            <a:off x="533949" y="3111225"/>
            <a:ext cx="484925" cy="1370250"/>
            <a:chOff x="3973200" y="1692800"/>
            <a:chExt cx="484925" cy="1370250"/>
          </a:xfrm>
        </p:grpSpPr>
        <p:sp>
          <p:nvSpPr>
            <p:cNvPr id="98" name="Google Shape;98;p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 name="Google Shape;122;p4"/>
          <p:cNvSpPr txBox="1"/>
          <p:nvPr>
            <p:ph type="title"/>
          </p:nvPr>
        </p:nvSpPr>
        <p:spPr>
          <a:xfrm>
            <a:off x="1095313" y="976125"/>
            <a:ext cx="2386800" cy="679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200"/>
              <a:buFont typeface="Montserrat"/>
              <a:buNone/>
              <a:defRPr sz="4500" b="1">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Clr>
                <a:schemeClr val="accent2"/>
              </a:buClr>
              <a:buSzPts val="4200"/>
              <a:buNone/>
              <a:defRPr sz="4200">
                <a:solidFill>
                  <a:schemeClr val="accent2"/>
                </a:solidFill>
              </a:defRPr>
            </a:lvl2pPr>
            <a:lvl3pPr lvl="2" algn="ctr">
              <a:spcBef>
                <a:spcPts val="0"/>
              </a:spcBef>
              <a:spcAft>
                <a:spcPts val="0"/>
              </a:spcAft>
              <a:buClr>
                <a:schemeClr val="accent2"/>
              </a:buClr>
              <a:buSzPts val="4200"/>
              <a:buNone/>
              <a:defRPr sz="4200">
                <a:solidFill>
                  <a:schemeClr val="accent2"/>
                </a:solidFill>
              </a:defRPr>
            </a:lvl3pPr>
            <a:lvl4pPr lvl="3" algn="ctr">
              <a:spcBef>
                <a:spcPts val="0"/>
              </a:spcBef>
              <a:spcAft>
                <a:spcPts val="0"/>
              </a:spcAft>
              <a:buClr>
                <a:schemeClr val="accent2"/>
              </a:buClr>
              <a:buSzPts val="4200"/>
              <a:buNone/>
              <a:defRPr sz="4200">
                <a:solidFill>
                  <a:schemeClr val="accent2"/>
                </a:solidFill>
              </a:defRPr>
            </a:lvl4pPr>
            <a:lvl5pPr lvl="4" algn="ctr">
              <a:spcBef>
                <a:spcPts val="0"/>
              </a:spcBef>
              <a:spcAft>
                <a:spcPts val="0"/>
              </a:spcAft>
              <a:buClr>
                <a:schemeClr val="accent2"/>
              </a:buClr>
              <a:buSzPts val="4200"/>
              <a:buNone/>
              <a:defRPr sz="4200">
                <a:solidFill>
                  <a:schemeClr val="accent2"/>
                </a:solidFill>
              </a:defRPr>
            </a:lvl5pPr>
            <a:lvl6pPr lvl="5" algn="ctr">
              <a:spcBef>
                <a:spcPts val="0"/>
              </a:spcBef>
              <a:spcAft>
                <a:spcPts val="0"/>
              </a:spcAft>
              <a:buClr>
                <a:schemeClr val="accent2"/>
              </a:buClr>
              <a:buSzPts val="4200"/>
              <a:buNone/>
              <a:defRPr sz="4200">
                <a:solidFill>
                  <a:schemeClr val="accent2"/>
                </a:solidFill>
              </a:defRPr>
            </a:lvl6pPr>
            <a:lvl7pPr lvl="6" algn="ctr">
              <a:spcBef>
                <a:spcPts val="0"/>
              </a:spcBef>
              <a:spcAft>
                <a:spcPts val="0"/>
              </a:spcAft>
              <a:buClr>
                <a:schemeClr val="accent2"/>
              </a:buClr>
              <a:buSzPts val="4200"/>
              <a:buNone/>
              <a:defRPr sz="4200">
                <a:solidFill>
                  <a:schemeClr val="accent2"/>
                </a:solidFill>
              </a:defRPr>
            </a:lvl7pPr>
            <a:lvl8pPr lvl="7" algn="ctr">
              <a:spcBef>
                <a:spcPts val="0"/>
              </a:spcBef>
              <a:spcAft>
                <a:spcPts val="0"/>
              </a:spcAft>
              <a:buClr>
                <a:schemeClr val="accent2"/>
              </a:buClr>
              <a:buSzPts val="4200"/>
              <a:buNone/>
              <a:defRPr sz="4200">
                <a:solidFill>
                  <a:schemeClr val="accent2"/>
                </a:solidFill>
              </a:defRPr>
            </a:lvl8pPr>
            <a:lvl9pPr lvl="8" algn="ctr">
              <a:spcBef>
                <a:spcPts val="0"/>
              </a:spcBef>
              <a:spcAft>
                <a:spcPts val="0"/>
              </a:spcAft>
              <a:buClr>
                <a:schemeClr val="accent2"/>
              </a:buClr>
              <a:buSzPts val="4200"/>
              <a:buNone/>
              <a:defRPr sz="4200">
                <a:solidFill>
                  <a:schemeClr val="accent2"/>
                </a:solidFill>
              </a:defRPr>
            </a:lvl9pPr>
          </a:lstStyle>
          <a:p/>
        </p:txBody>
      </p:sp>
      <p:sp>
        <p:nvSpPr>
          <p:cNvPr id="123" name="Google Shape;123;p4"/>
          <p:cNvSpPr txBox="1"/>
          <p:nvPr>
            <p:ph type="subTitle" idx="1"/>
          </p:nvPr>
        </p:nvSpPr>
        <p:spPr>
          <a:xfrm>
            <a:off x="879050" y="2099100"/>
            <a:ext cx="2819400" cy="12879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accent3"/>
              </a:buClr>
              <a:buSzPts val="1800"/>
              <a:buNone/>
              <a:defRPr sz="1600">
                <a:latin typeface="Rubik"/>
                <a:ea typeface="Rubik"/>
                <a:cs typeface="Rubik"/>
                <a:sym typeface="Rubik"/>
              </a:defRPr>
            </a:lvl1pPr>
            <a:lvl2pPr lvl="1">
              <a:spcBef>
                <a:spcPts val="0"/>
              </a:spcBef>
              <a:spcAft>
                <a:spcPts val="0"/>
              </a:spcAft>
              <a:buClr>
                <a:schemeClr val="lt2"/>
              </a:buClr>
              <a:buSzPts val="1400"/>
              <a:buNone/>
              <a:defRPr>
                <a:solidFill>
                  <a:schemeClr val="lt2"/>
                </a:solidFill>
              </a:defRPr>
            </a:lvl2pPr>
            <a:lvl3pPr lvl="2">
              <a:spcBef>
                <a:spcPts val="1600"/>
              </a:spcBef>
              <a:spcAft>
                <a:spcPts val="0"/>
              </a:spcAft>
              <a:buClr>
                <a:schemeClr val="lt2"/>
              </a:buClr>
              <a:buSzPts val="1400"/>
              <a:buNone/>
              <a:defRPr>
                <a:solidFill>
                  <a:schemeClr val="lt2"/>
                </a:solidFill>
              </a:defRPr>
            </a:lvl3pPr>
            <a:lvl4pPr lvl="3">
              <a:spcBef>
                <a:spcPts val="1600"/>
              </a:spcBef>
              <a:spcAft>
                <a:spcPts val="0"/>
              </a:spcAft>
              <a:buClr>
                <a:schemeClr val="lt2"/>
              </a:buClr>
              <a:buSzPts val="1400"/>
              <a:buNone/>
              <a:defRPr>
                <a:solidFill>
                  <a:schemeClr val="lt2"/>
                </a:solidFill>
              </a:defRPr>
            </a:lvl4pPr>
            <a:lvl5pPr lvl="4">
              <a:spcBef>
                <a:spcPts val="1600"/>
              </a:spcBef>
              <a:spcAft>
                <a:spcPts val="0"/>
              </a:spcAft>
              <a:buClr>
                <a:schemeClr val="lt2"/>
              </a:buClr>
              <a:buSzPts val="1400"/>
              <a:buNone/>
              <a:defRPr>
                <a:solidFill>
                  <a:schemeClr val="lt2"/>
                </a:solidFill>
              </a:defRPr>
            </a:lvl5pPr>
            <a:lvl6pPr lvl="5">
              <a:spcBef>
                <a:spcPts val="1600"/>
              </a:spcBef>
              <a:spcAft>
                <a:spcPts val="0"/>
              </a:spcAft>
              <a:buClr>
                <a:schemeClr val="lt2"/>
              </a:buClr>
              <a:buSzPts val="1400"/>
              <a:buNone/>
              <a:defRPr>
                <a:solidFill>
                  <a:schemeClr val="lt2"/>
                </a:solidFill>
              </a:defRPr>
            </a:lvl6pPr>
            <a:lvl7pPr lvl="6">
              <a:spcBef>
                <a:spcPts val="1600"/>
              </a:spcBef>
              <a:spcAft>
                <a:spcPts val="0"/>
              </a:spcAft>
              <a:buClr>
                <a:schemeClr val="lt2"/>
              </a:buClr>
              <a:buSzPts val="1400"/>
              <a:buNone/>
              <a:defRPr>
                <a:solidFill>
                  <a:schemeClr val="lt2"/>
                </a:solidFill>
              </a:defRPr>
            </a:lvl7pPr>
            <a:lvl8pPr lvl="7">
              <a:spcBef>
                <a:spcPts val="1600"/>
              </a:spcBef>
              <a:spcAft>
                <a:spcPts val="0"/>
              </a:spcAft>
              <a:buClr>
                <a:schemeClr val="lt2"/>
              </a:buClr>
              <a:buSzPts val="1400"/>
              <a:buNone/>
              <a:defRPr>
                <a:solidFill>
                  <a:schemeClr val="lt2"/>
                </a:solidFill>
              </a:defRPr>
            </a:lvl8pPr>
            <a:lvl9pPr lvl="8">
              <a:spcBef>
                <a:spcPts val="1600"/>
              </a:spcBef>
              <a:spcAft>
                <a:spcPts val="1600"/>
              </a:spcAft>
              <a:buClr>
                <a:schemeClr val="lt2"/>
              </a:buClr>
              <a:buSzPts val="1400"/>
              <a:buNone/>
              <a:defRPr>
                <a:solidFill>
                  <a:schemeClr val="lt2"/>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ockup 2">
  <p:cSld name="CUSTOM_8_1">
    <p:spTree>
      <p:nvGrpSpPr>
        <p:cNvPr id="1416" name="Shape 1416"/>
        <p:cNvGrpSpPr/>
        <p:nvPr/>
      </p:nvGrpSpPr>
      <p:grpSpPr>
        <a:xfrm>
          <a:off x="0" y="0"/>
          <a:ext cx="0" cy="0"/>
          <a:chOff x="0" y="0"/>
          <a:chExt cx="0" cy="0"/>
        </a:xfrm>
      </p:grpSpPr>
      <p:sp>
        <p:nvSpPr>
          <p:cNvPr id="1417" name="Google Shape;1417;p31"/>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31"/>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9" name="Google Shape;1419;p31"/>
          <p:cNvGrpSpPr/>
          <p:nvPr/>
        </p:nvGrpSpPr>
        <p:grpSpPr>
          <a:xfrm flipH="1">
            <a:off x="8502637" y="3127699"/>
            <a:ext cx="484925" cy="1370250"/>
            <a:chOff x="3973200" y="1692800"/>
            <a:chExt cx="484925" cy="1370250"/>
          </a:xfrm>
        </p:grpSpPr>
        <p:sp>
          <p:nvSpPr>
            <p:cNvPr id="1420" name="Google Shape;1420;p3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3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3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3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3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3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3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3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3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3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3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3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3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3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3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3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3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3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3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3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3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3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3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3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4" name="Google Shape;1444;p31"/>
          <p:cNvGrpSpPr/>
          <p:nvPr/>
        </p:nvGrpSpPr>
        <p:grpSpPr>
          <a:xfrm>
            <a:off x="-112311" y="3413831"/>
            <a:ext cx="1670200" cy="1729669"/>
            <a:chOff x="-112311" y="3413831"/>
            <a:chExt cx="1670200" cy="1729669"/>
          </a:xfrm>
        </p:grpSpPr>
        <p:sp>
          <p:nvSpPr>
            <p:cNvPr id="1445" name="Google Shape;1445;p31"/>
            <p:cNvSpPr/>
            <p:nvPr/>
          </p:nvSpPr>
          <p:spPr>
            <a:xfrm>
              <a:off x="-5" y="341383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31"/>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47" name="Google Shape;1447;p31"/>
          <p:cNvSpPr txBox="1"/>
          <p:nvPr>
            <p:ph type="ctrTitle"/>
          </p:nvPr>
        </p:nvSpPr>
        <p:spPr>
          <a:xfrm flipH="1">
            <a:off x="724144" y="520949"/>
            <a:ext cx="7707000" cy="536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3"/>
              </a:buClr>
              <a:buSzPts val="3200"/>
              <a:buNone/>
              <a:defRPr sz="3200">
                <a:latin typeface="Poppins" panose="00000500000000000000"/>
                <a:ea typeface="Poppins" panose="00000500000000000000"/>
                <a:cs typeface="Poppins" panose="00000500000000000000"/>
                <a:sym typeface="Poppins" panose="00000500000000000000"/>
              </a:defRPr>
            </a:lvl1pPr>
            <a:lvl2pPr lvl="1" algn="r" rtl="0">
              <a:spcBef>
                <a:spcPts val="0"/>
              </a:spcBef>
              <a:spcAft>
                <a:spcPts val="0"/>
              </a:spcAft>
              <a:buClr>
                <a:schemeClr val="accent3"/>
              </a:buClr>
              <a:buSzPts val="3200"/>
              <a:buNone/>
              <a:defRPr sz="3200">
                <a:solidFill>
                  <a:schemeClr val="accent3"/>
                </a:solidFill>
              </a:defRPr>
            </a:lvl2pPr>
            <a:lvl3pPr lvl="2" algn="r" rtl="0">
              <a:spcBef>
                <a:spcPts val="0"/>
              </a:spcBef>
              <a:spcAft>
                <a:spcPts val="0"/>
              </a:spcAft>
              <a:buClr>
                <a:schemeClr val="accent3"/>
              </a:buClr>
              <a:buSzPts val="3200"/>
              <a:buNone/>
              <a:defRPr sz="3200">
                <a:solidFill>
                  <a:schemeClr val="accent3"/>
                </a:solidFill>
              </a:defRPr>
            </a:lvl3pPr>
            <a:lvl4pPr lvl="3" algn="r" rtl="0">
              <a:spcBef>
                <a:spcPts val="0"/>
              </a:spcBef>
              <a:spcAft>
                <a:spcPts val="0"/>
              </a:spcAft>
              <a:buClr>
                <a:schemeClr val="accent3"/>
              </a:buClr>
              <a:buSzPts val="3200"/>
              <a:buNone/>
              <a:defRPr sz="3200">
                <a:solidFill>
                  <a:schemeClr val="accent3"/>
                </a:solidFill>
              </a:defRPr>
            </a:lvl4pPr>
            <a:lvl5pPr lvl="4" algn="r" rtl="0">
              <a:spcBef>
                <a:spcPts val="0"/>
              </a:spcBef>
              <a:spcAft>
                <a:spcPts val="0"/>
              </a:spcAft>
              <a:buClr>
                <a:schemeClr val="accent3"/>
              </a:buClr>
              <a:buSzPts val="3200"/>
              <a:buNone/>
              <a:defRPr sz="3200">
                <a:solidFill>
                  <a:schemeClr val="accent3"/>
                </a:solidFill>
              </a:defRPr>
            </a:lvl5pPr>
            <a:lvl6pPr lvl="5" algn="r" rtl="0">
              <a:spcBef>
                <a:spcPts val="0"/>
              </a:spcBef>
              <a:spcAft>
                <a:spcPts val="0"/>
              </a:spcAft>
              <a:buClr>
                <a:schemeClr val="accent3"/>
              </a:buClr>
              <a:buSzPts val="3200"/>
              <a:buNone/>
              <a:defRPr sz="3200">
                <a:solidFill>
                  <a:schemeClr val="accent3"/>
                </a:solidFill>
              </a:defRPr>
            </a:lvl6pPr>
            <a:lvl7pPr lvl="6" algn="r" rtl="0">
              <a:spcBef>
                <a:spcPts val="0"/>
              </a:spcBef>
              <a:spcAft>
                <a:spcPts val="0"/>
              </a:spcAft>
              <a:buClr>
                <a:schemeClr val="accent3"/>
              </a:buClr>
              <a:buSzPts val="3200"/>
              <a:buNone/>
              <a:defRPr sz="3200">
                <a:solidFill>
                  <a:schemeClr val="accent3"/>
                </a:solidFill>
              </a:defRPr>
            </a:lvl7pPr>
            <a:lvl8pPr lvl="7" algn="r" rtl="0">
              <a:spcBef>
                <a:spcPts val="0"/>
              </a:spcBef>
              <a:spcAft>
                <a:spcPts val="0"/>
              </a:spcAft>
              <a:buClr>
                <a:schemeClr val="accent3"/>
              </a:buClr>
              <a:buSzPts val="3200"/>
              <a:buNone/>
              <a:defRPr sz="3200">
                <a:solidFill>
                  <a:schemeClr val="accent3"/>
                </a:solidFill>
              </a:defRPr>
            </a:lvl8pPr>
            <a:lvl9pPr lvl="8" algn="r" rtl="0">
              <a:spcBef>
                <a:spcPts val="0"/>
              </a:spcBef>
              <a:spcAft>
                <a:spcPts val="0"/>
              </a:spcAft>
              <a:buClr>
                <a:schemeClr val="accent3"/>
              </a:buClr>
              <a:buSzPts val="3200"/>
              <a:buNone/>
              <a:defRPr sz="3200">
                <a:solidFill>
                  <a:schemeClr val="accent3"/>
                </a:solidFill>
              </a:defRPr>
            </a:lvl9pPr>
          </a:lstStyle>
          <a:p/>
        </p:txBody>
      </p:sp>
      <p:sp>
        <p:nvSpPr>
          <p:cNvPr id="1448" name="Google Shape;1448;p31"/>
          <p:cNvSpPr txBox="1"/>
          <p:nvPr>
            <p:ph type="subTitle" idx="1"/>
          </p:nvPr>
        </p:nvSpPr>
        <p:spPr>
          <a:xfrm flipH="1">
            <a:off x="3921917" y="2126951"/>
            <a:ext cx="3852000" cy="117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600"/>
              <a:buNone/>
              <a:defRPr sz="1400">
                <a:solidFill>
                  <a:srgbClr val="632A67"/>
                </a:solidFill>
                <a:latin typeface="Rubik"/>
                <a:ea typeface="Rubik"/>
                <a:cs typeface="Rubik"/>
                <a:sym typeface="Rubik"/>
              </a:defRPr>
            </a:lvl1pPr>
            <a:lvl2pPr lvl="1" algn="r" rtl="0">
              <a:lnSpc>
                <a:spcPct val="100000"/>
              </a:lnSpc>
              <a:spcBef>
                <a:spcPts val="0"/>
              </a:spcBef>
              <a:spcAft>
                <a:spcPts val="0"/>
              </a:spcAft>
              <a:buClr>
                <a:schemeClr val="accent3"/>
              </a:buClr>
              <a:buSzPts val="1600"/>
              <a:buNone/>
              <a:defRPr sz="1600">
                <a:solidFill>
                  <a:schemeClr val="accent3"/>
                </a:solidFill>
              </a:defRPr>
            </a:lvl2pPr>
            <a:lvl3pPr lvl="2" algn="r" rtl="0">
              <a:lnSpc>
                <a:spcPct val="100000"/>
              </a:lnSpc>
              <a:spcBef>
                <a:spcPts val="0"/>
              </a:spcBef>
              <a:spcAft>
                <a:spcPts val="0"/>
              </a:spcAft>
              <a:buClr>
                <a:schemeClr val="accent3"/>
              </a:buClr>
              <a:buSzPts val="1600"/>
              <a:buNone/>
              <a:defRPr sz="1600">
                <a:solidFill>
                  <a:schemeClr val="accent3"/>
                </a:solidFill>
              </a:defRPr>
            </a:lvl3pPr>
            <a:lvl4pPr lvl="3" algn="r" rtl="0">
              <a:lnSpc>
                <a:spcPct val="100000"/>
              </a:lnSpc>
              <a:spcBef>
                <a:spcPts val="0"/>
              </a:spcBef>
              <a:spcAft>
                <a:spcPts val="0"/>
              </a:spcAft>
              <a:buClr>
                <a:schemeClr val="accent3"/>
              </a:buClr>
              <a:buSzPts val="1600"/>
              <a:buNone/>
              <a:defRPr sz="1600">
                <a:solidFill>
                  <a:schemeClr val="accent3"/>
                </a:solidFill>
              </a:defRPr>
            </a:lvl4pPr>
            <a:lvl5pPr lvl="4" algn="r" rtl="0">
              <a:lnSpc>
                <a:spcPct val="100000"/>
              </a:lnSpc>
              <a:spcBef>
                <a:spcPts val="0"/>
              </a:spcBef>
              <a:spcAft>
                <a:spcPts val="0"/>
              </a:spcAft>
              <a:buClr>
                <a:schemeClr val="accent3"/>
              </a:buClr>
              <a:buSzPts val="1600"/>
              <a:buNone/>
              <a:defRPr sz="1600">
                <a:solidFill>
                  <a:schemeClr val="accent3"/>
                </a:solidFill>
              </a:defRPr>
            </a:lvl5pPr>
            <a:lvl6pPr lvl="5" algn="r" rtl="0">
              <a:lnSpc>
                <a:spcPct val="100000"/>
              </a:lnSpc>
              <a:spcBef>
                <a:spcPts val="0"/>
              </a:spcBef>
              <a:spcAft>
                <a:spcPts val="0"/>
              </a:spcAft>
              <a:buClr>
                <a:schemeClr val="accent3"/>
              </a:buClr>
              <a:buSzPts val="1600"/>
              <a:buNone/>
              <a:defRPr sz="1600">
                <a:solidFill>
                  <a:schemeClr val="accent3"/>
                </a:solidFill>
              </a:defRPr>
            </a:lvl6pPr>
            <a:lvl7pPr lvl="6" algn="r" rtl="0">
              <a:lnSpc>
                <a:spcPct val="100000"/>
              </a:lnSpc>
              <a:spcBef>
                <a:spcPts val="0"/>
              </a:spcBef>
              <a:spcAft>
                <a:spcPts val="0"/>
              </a:spcAft>
              <a:buClr>
                <a:schemeClr val="accent3"/>
              </a:buClr>
              <a:buSzPts val="1600"/>
              <a:buNone/>
              <a:defRPr sz="1600">
                <a:solidFill>
                  <a:schemeClr val="accent3"/>
                </a:solidFill>
              </a:defRPr>
            </a:lvl7pPr>
            <a:lvl8pPr lvl="7" algn="r" rtl="0">
              <a:lnSpc>
                <a:spcPct val="100000"/>
              </a:lnSpc>
              <a:spcBef>
                <a:spcPts val="0"/>
              </a:spcBef>
              <a:spcAft>
                <a:spcPts val="0"/>
              </a:spcAft>
              <a:buClr>
                <a:schemeClr val="accent3"/>
              </a:buClr>
              <a:buSzPts val="1600"/>
              <a:buNone/>
              <a:defRPr sz="1600">
                <a:solidFill>
                  <a:schemeClr val="accent3"/>
                </a:solidFill>
              </a:defRPr>
            </a:lvl8pPr>
            <a:lvl9pPr lvl="8" algn="r" rtl="0">
              <a:lnSpc>
                <a:spcPct val="100000"/>
              </a:lnSpc>
              <a:spcBef>
                <a:spcPts val="0"/>
              </a:spcBef>
              <a:spcAft>
                <a:spcPts val="0"/>
              </a:spcAft>
              <a:buClr>
                <a:schemeClr val="accent3"/>
              </a:buClr>
              <a:buSzPts val="1600"/>
              <a:buNone/>
              <a:defRPr sz="1600">
                <a:solidFill>
                  <a:schemeClr val="accent3"/>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list 2">
  <p:cSld name="CUSTOM_18">
    <p:spTree>
      <p:nvGrpSpPr>
        <p:cNvPr id="1449" name="Shape 1449"/>
        <p:cNvGrpSpPr/>
        <p:nvPr/>
      </p:nvGrpSpPr>
      <p:grpSpPr>
        <a:xfrm>
          <a:off x="0" y="0"/>
          <a:ext cx="0" cy="0"/>
          <a:chOff x="0" y="0"/>
          <a:chExt cx="0" cy="0"/>
        </a:xfrm>
      </p:grpSpPr>
      <p:grpSp>
        <p:nvGrpSpPr>
          <p:cNvPr id="1450" name="Google Shape;1450;p32"/>
          <p:cNvGrpSpPr/>
          <p:nvPr/>
        </p:nvGrpSpPr>
        <p:grpSpPr>
          <a:xfrm>
            <a:off x="8426920" y="-14275"/>
            <a:ext cx="1152005" cy="4512224"/>
            <a:chOff x="8426920" y="-49994"/>
            <a:chExt cx="1152005" cy="4512224"/>
          </a:xfrm>
        </p:grpSpPr>
        <p:sp>
          <p:nvSpPr>
            <p:cNvPr id="1451" name="Google Shape;1451;p32"/>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32"/>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3" name="Google Shape;1453;p32"/>
            <p:cNvGrpSpPr/>
            <p:nvPr/>
          </p:nvGrpSpPr>
          <p:grpSpPr>
            <a:xfrm flipH="1">
              <a:off x="8502637" y="3091980"/>
              <a:ext cx="484925" cy="1370250"/>
              <a:chOff x="3973200" y="1692800"/>
              <a:chExt cx="484925" cy="1370250"/>
            </a:xfrm>
          </p:grpSpPr>
          <p:sp>
            <p:nvSpPr>
              <p:cNvPr id="1454" name="Google Shape;1454;p3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3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3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3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3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3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3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3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3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3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3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3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3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3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3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3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3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3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3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3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3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3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478" name="Google Shape;1478;p32"/>
          <p:cNvSpPr/>
          <p:nvPr/>
        </p:nvSpPr>
        <p:spPr>
          <a:xfrm>
            <a:off x="-118036" y="43682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79" name="Google Shape;1479;p32"/>
          <p:cNvGrpSpPr/>
          <p:nvPr/>
        </p:nvGrpSpPr>
        <p:grpSpPr>
          <a:xfrm>
            <a:off x="4496" y="65380"/>
            <a:ext cx="484925" cy="2690505"/>
            <a:chOff x="-237650" y="2312843"/>
            <a:chExt cx="484925" cy="2690505"/>
          </a:xfrm>
        </p:grpSpPr>
        <p:grpSp>
          <p:nvGrpSpPr>
            <p:cNvPr id="1480" name="Google Shape;1480;p32"/>
            <p:cNvGrpSpPr/>
            <p:nvPr/>
          </p:nvGrpSpPr>
          <p:grpSpPr>
            <a:xfrm rot="10800000" flipH="1">
              <a:off x="-237650" y="2312843"/>
              <a:ext cx="484925" cy="1370250"/>
              <a:chOff x="3973200" y="1692800"/>
              <a:chExt cx="484925" cy="1370250"/>
            </a:xfrm>
          </p:grpSpPr>
          <p:sp>
            <p:nvSpPr>
              <p:cNvPr id="1481" name="Google Shape;1481;p3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3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3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3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3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3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3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3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3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3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3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3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3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3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3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3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3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3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3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3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3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3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3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3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05" name="Google Shape;1505;p32"/>
            <p:cNvGrpSpPr/>
            <p:nvPr/>
          </p:nvGrpSpPr>
          <p:grpSpPr>
            <a:xfrm rot="10800000" flipH="1">
              <a:off x="-237650" y="3633099"/>
              <a:ext cx="484925" cy="1370250"/>
              <a:chOff x="3973200" y="1692800"/>
              <a:chExt cx="484925" cy="1370250"/>
            </a:xfrm>
          </p:grpSpPr>
          <p:sp>
            <p:nvSpPr>
              <p:cNvPr id="1506" name="Google Shape;1506;p3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3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3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3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3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3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3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3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3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3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3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3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3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3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3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3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3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3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3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3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3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3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3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3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530" name="Google Shape;1530;p32"/>
          <p:cNvSpPr txBox="1"/>
          <p:nvPr>
            <p:ph type="title"/>
          </p:nvPr>
        </p:nvSpPr>
        <p:spPr>
          <a:xfrm>
            <a:off x="1314450" y="493212"/>
            <a:ext cx="6515100" cy="47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p:txBody>
      </p:sp>
      <p:sp>
        <p:nvSpPr>
          <p:cNvPr id="1531" name="Google Shape;1531;p32"/>
          <p:cNvSpPr txBox="1"/>
          <p:nvPr>
            <p:ph type="subTitle" idx="1"/>
          </p:nvPr>
        </p:nvSpPr>
        <p:spPr>
          <a:xfrm>
            <a:off x="722150" y="1154250"/>
            <a:ext cx="3849900" cy="3451200"/>
          </a:xfrm>
          <a:prstGeom prst="rect">
            <a:avLst/>
          </a:prstGeom>
        </p:spPr>
        <p:txBody>
          <a:bodyPr spcFirstLastPara="1" wrap="square" lIns="91425" tIns="91425" rIns="91425" bIns="91425" anchor="t" anchorCtr="0">
            <a:noAutofit/>
          </a:bodyPr>
          <a:lstStyle>
            <a:lvl1pPr lvl="0" rtl="0">
              <a:lnSpc>
                <a:spcPct val="150000"/>
              </a:lnSpc>
              <a:spcBef>
                <a:spcPts val="0"/>
              </a:spcBef>
              <a:spcAft>
                <a:spcPts val="0"/>
              </a:spcAft>
              <a:buClr>
                <a:schemeClr val="accent5"/>
              </a:buClr>
              <a:buSzPts val="1200"/>
              <a:buChar char="●"/>
              <a:defRPr sz="1400">
                <a:solidFill>
                  <a:schemeClr val="accent3"/>
                </a:solidFill>
                <a:latin typeface="Rubik"/>
                <a:ea typeface="Rubik"/>
                <a:cs typeface="Rubik"/>
                <a:sym typeface="Rubik"/>
              </a:defRPr>
            </a:lvl1pPr>
            <a:lvl2pPr lvl="1" algn="ctr" rtl="0">
              <a:spcBef>
                <a:spcPts val="1600"/>
              </a:spcBef>
              <a:spcAft>
                <a:spcPts val="0"/>
              </a:spcAft>
              <a:buClr>
                <a:schemeClr val="accent3"/>
              </a:buClr>
              <a:buSzPts val="1200"/>
              <a:buChar char="○"/>
              <a:defRPr sz="1200">
                <a:solidFill>
                  <a:schemeClr val="accent3"/>
                </a:solidFill>
              </a:defRPr>
            </a:lvl2pPr>
            <a:lvl3pPr lvl="2" algn="ctr" rtl="0">
              <a:spcBef>
                <a:spcPts val="1600"/>
              </a:spcBef>
              <a:spcAft>
                <a:spcPts val="0"/>
              </a:spcAft>
              <a:buClr>
                <a:schemeClr val="accent3"/>
              </a:buClr>
              <a:buSzPts val="1200"/>
              <a:buChar char="■"/>
              <a:defRPr sz="1200">
                <a:solidFill>
                  <a:schemeClr val="accent3"/>
                </a:solidFill>
              </a:defRPr>
            </a:lvl3pPr>
            <a:lvl4pPr lvl="3" algn="ctr" rtl="0">
              <a:spcBef>
                <a:spcPts val="1600"/>
              </a:spcBef>
              <a:spcAft>
                <a:spcPts val="0"/>
              </a:spcAft>
              <a:buClr>
                <a:schemeClr val="accent3"/>
              </a:buClr>
              <a:buSzPts val="1200"/>
              <a:buChar char="●"/>
              <a:defRPr sz="1200">
                <a:solidFill>
                  <a:schemeClr val="accent3"/>
                </a:solidFill>
              </a:defRPr>
            </a:lvl4pPr>
            <a:lvl5pPr lvl="4" algn="ctr" rtl="0">
              <a:spcBef>
                <a:spcPts val="1600"/>
              </a:spcBef>
              <a:spcAft>
                <a:spcPts val="0"/>
              </a:spcAft>
              <a:buClr>
                <a:schemeClr val="accent3"/>
              </a:buClr>
              <a:buSzPts val="1200"/>
              <a:buChar char="○"/>
              <a:defRPr sz="1200">
                <a:solidFill>
                  <a:schemeClr val="accent3"/>
                </a:solidFill>
              </a:defRPr>
            </a:lvl5pPr>
            <a:lvl6pPr lvl="5" algn="ctr" rtl="0">
              <a:spcBef>
                <a:spcPts val="1600"/>
              </a:spcBef>
              <a:spcAft>
                <a:spcPts val="0"/>
              </a:spcAft>
              <a:buClr>
                <a:schemeClr val="accent3"/>
              </a:buClr>
              <a:buSzPts val="1200"/>
              <a:buChar char="■"/>
              <a:defRPr sz="1200">
                <a:solidFill>
                  <a:schemeClr val="accent3"/>
                </a:solidFill>
              </a:defRPr>
            </a:lvl6pPr>
            <a:lvl7pPr lvl="6" algn="ctr" rtl="0">
              <a:spcBef>
                <a:spcPts val="1600"/>
              </a:spcBef>
              <a:spcAft>
                <a:spcPts val="0"/>
              </a:spcAft>
              <a:buClr>
                <a:schemeClr val="accent3"/>
              </a:buClr>
              <a:buSzPts val="1200"/>
              <a:buChar char="●"/>
              <a:defRPr sz="1200">
                <a:solidFill>
                  <a:schemeClr val="accent3"/>
                </a:solidFill>
              </a:defRPr>
            </a:lvl7pPr>
            <a:lvl8pPr lvl="7" algn="ctr" rtl="0">
              <a:spcBef>
                <a:spcPts val="1600"/>
              </a:spcBef>
              <a:spcAft>
                <a:spcPts val="0"/>
              </a:spcAft>
              <a:buClr>
                <a:schemeClr val="accent3"/>
              </a:buClr>
              <a:buSzPts val="1200"/>
              <a:buChar char="○"/>
              <a:defRPr sz="1200">
                <a:solidFill>
                  <a:schemeClr val="accent3"/>
                </a:solidFill>
              </a:defRPr>
            </a:lvl8pPr>
            <a:lvl9pPr lvl="8" algn="ctr" rtl="0">
              <a:spcBef>
                <a:spcPts val="1600"/>
              </a:spcBef>
              <a:spcAft>
                <a:spcPts val="1600"/>
              </a:spcAft>
              <a:buClr>
                <a:schemeClr val="accent3"/>
              </a:buClr>
              <a:buSzPts val="1200"/>
              <a:buChar char="■"/>
              <a:defRPr sz="1200">
                <a:solidFill>
                  <a:schemeClr val="accent3"/>
                </a:solidFill>
              </a:defRPr>
            </a:lvl9pPr>
          </a:lstStyle>
          <a:p/>
        </p:txBody>
      </p:sp>
      <p:sp>
        <p:nvSpPr>
          <p:cNvPr id="1532" name="Google Shape;1532;p32"/>
          <p:cNvSpPr txBox="1"/>
          <p:nvPr>
            <p:ph type="subTitle" idx="2"/>
          </p:nvPr>
        </p:nvSpPr>
        <p:spPr>
          <a:xfrm>
            <a:off x="4576900" y="1154250"/>
            <a:ext cx="3849900" cy="3451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1200"/>
              <a:buChar char="●"/>
              <a:defRPr sz="1400">
                <a:latin typeface="Rubik"/>
                <a:ea typeface="Rubik"/>
                <a:cs typeface="Rubik"/>
                <a:sym typeface="Rubik"/>
              </a:defRPr>
            </a:lvl1pPr>
            <a:lvl2pPr lvl="1">
              <a:spcBef>
                <a:spcPts val="1600"/>
              </a:spcBef>
              <a:spcAft>
                <a:spcPts val="0"/>
              </a:spcAft>
              <a:buClr>
                <a:schemeClr val="accent3"/>
              </a:buClr>
              <a:buSzPts val="1200"/>
              <a:buChar char="○"/>
              <a:defRPr/>
            </a:lvl2pPr>
            <a:lvl3pPr lvl="2">
              <a:spcBef>
                <a:spcPts val="1600"/>
              </a:spcBef>
              <a:spcAft>
                <a:spcPts val="0"/>
              </a:spcAft>
              <a:buClr>
                <a:schemeClr val="accent3"/>
              </a:buClr>
              <a:buSzPts val="1200"/>
              <a:buChar char="■"/>
              <a:defRPr/>
            </a:lvl3pPr>
            <a:lvl4pPr lvl="3">
              <a:spcBef>
                <a:spcPts val="1600"/>
              </a:spcBef>
              <a:spcAft>
                <a:spcPts val="0"/>
              </a:spcAft>
              <a:buClr>
                <a:schemeClr val="accent3"/>
              </a:buClr>
              <a:buSzPts val="1200"/>
              <a:buChar char="●"/>
              <a:defRPr/>
            </a:lvl4pPr>
            <a:lvl5pPr lvl="4">
              <a:spcBef>
                <a:spcPts val="1600"/>
              </a:spcBef>
              <a:spcAft>
                <a:spcPts val="0"/>
              </a:spcAft>
              <a:buClr>
                <a:schemeClr val="accent3"/>
              </a:buClr>
              <a:buSzPts val="1200"/>
              <a:buChar char="○"/>
              <a:defRPr/>
            </a:lvl5pPr>
            <a:lvl6pPr lvl="5">
              <a:spcBef>
                <a:spcPts val="1600"/>
              </a:spcBef>
              <a:spcAft>
                <a:spcPts val="0"/>
              </a:spcAft>
              <a:buClr>
                <a:schemeClr val="accent3"/>
              </a:buClr>
              <a:buSzPts val="1200"/>
              <a:buChar char="■"/>
              <a:defRPr/>
            </a:lvl6pPr>
            <a:lvl7pPr lvl="6">
              <a:spcBef>
                <a:spcPts val="1600"/>
              </a:spcBef>
              <a:spcAft>
                <a:spcPts val="0"/>
              </a:spcAft>
              <a:buClr>
                <a:schemeClr val="accent3"/>
              </a:buClr>
              <a:buSzPts val="1200"/>
              <a:buChar char="●"/>
              <a:defRPr/>
            </a:lvl7pPr>
            <a:lvl8pPr lvl="7">
              <a:spcBef>
                <a:spcPts val="1600"/>
              </a:spcBef>
              <a:spcAft>
                <a:spcPts val="0"/>
              </a:spcAft>
              <a:buClr>
                <a:schemeClr val="accent3"/>
              </a:buClr>
              <a:buSzPts val="1200"/>
              <a:buChar char="○"/>
              <a:defRPr/>
            </a:lvl8pPr>
            <a:lvl9pPr lvl="8">
              <a:spcBef>
                <a:spcPts val="1600"/>
              </a:spcBef>
              <a:spcAft>
                <a:spcPts val="1600"/>
              </a:spcAft>
              <a:buClr>
                <a:schemeClr val="accent3"/>
              </a:buClr>
              <a:buSzPts val="12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and Credits">
  <p:cSld name="CUSTOM_9">
    <p:spTree>
      <p:nvGrpSpPr>
        <p:cNvPr id="1533" name="Shape 1533"/>
        <p:cNvGrpSpPr/>
        <p:nvPr/>
      </p:nvGrpSpPr>
      <p:grpSpPr>
        <a:xfrm>
          <a:off x="0" y="0"/>
          <a:ext cx="0" cy="0"/>
          <a:chOff x="0" y="0"/>
          <a:chExt cx="0" cy="0"/>
        </a:xfrm>
      </p:grpSpPr>
      <p:sp>
        <p:nvSpPr>
          <p:cNvPr id="1534" name="Google Shape;1534;p33"/>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35" name="Google Shape;1535;p33"/>
          <p:cNvGrpSpPr/>
          <p:nvPr/>
        </p:nvGrpSpPr>
        <p:grpSpPr>
          <a:xfrm>
            <a:off x="-5822" y="-1125"/>
            <a:ext cx="971071" cy="2697211"/>
            <a:chOff x="-5822" y="-1125"/>
            <a:chExt cx="971071" cy="2697211"/>
          </a:xfrm>
        </p:grpSpPr>
        <p:sp>
          <p:nvSpPr>
            <p:cNvPr id="1536" name="Google Shape;1536;p33"/>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37" name="Google Shape;1537;p33"/>
            <p:cNvGrpSpPr/>
            <p:nvPr/>
          </p:nvGrpSpPr>
          <p:grpSpPr>
            <a:xfrm>
              <a:off x="480323" y="5580"/>
              <a:ext cx="484925" cy="2690505"/>
              <a:chOff x="-237650" y="2312843"/>
              <a:chExt cx="484925" cy="2690505"/>
            </a:xfrm>
          </p:grpSpPr>
          <p:grpSp>
            <p:nvGrpSpPr>
              <p:cNvPr id="1538" name="Google Shape;1538;p33"/>
              <p:cNvGrpSpPr/>
              <p:nvPr/>
            </p:nvGrpSpPr>
            <p:grpSpPr>
              <a:xfrm rot="10800000" flipH="1">
                <a:off x="-237650" y="2312843"/>
                <a:ext cx="484925" cy="1370250"/>
                <a:chOff x="3973200" y="1692800"/>
                <a:chExt cx="484925" cy="1370250"/>
              </a:xfrm>
            </p:grpSpPr>
            <p:sp>
              <p:nvSpPr>
                <p:cNvPr id="1539" name="Google Shape;1539;p3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3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3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3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3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3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3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3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3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3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3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3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3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3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3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3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3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3" name="Google Shape;1563;p33"/>
              <p:cNvGrpSpPr/>
              <p:nvPr/>
            </p:nvGrpSpPr>
            <p:grpSpPr>
              <a:xfrm rot="10800000" flipH="1">
                <a:off x="-237650" y="3633099"/>
                <a:ext cx="484925" cy="1370250"/>
                <a:chOff x="3973200" y="1692800"/>
                <a:chExt cx="484925" cy="1370250"/>
              </a:xfrm>
            </p:grpSpPr>
            <p:sp>
              <p:nvSpPr>
                <p:cNvPr id="1564" name="Google Shape;1564;p3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3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3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3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3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3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3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3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3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3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3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3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3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3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3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588" name="Google Shape;1588;p33"/>
          <p:cNvGrpSpPr/>
          <p:nvPr/>
        </p:nvGrpSpPr>
        <p:grpSpPr>
          <a:xfrm>
            <a:off x="8114750" y="-4096"/>
            <a:ext cx="1152016" cy="3989775"/>
            <a:chOff x="8114750" y="-4096"/>
            <a:chExt cx="1152016" cy="3989775"/>
          </a:xfrm>
        </p:grpSpPr>
        <p:sp>
          <p:nvSpPr>
            <p:cNvPr id="1589" name="Google Shape;1589;p33"/>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33"/>
            <p:cNvSpPr/>
            <p:nvPr/>
          </p:nvSpPr>
          <p:spPr>
            <a:xfrm>
              <a:off x="8114750" y="-4096"/>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91" name="Google Shape;1591;p33"/>
            <p:cNvGrpSpPr/>
            <p:nvPr/>
          </p:nvGrpSpPr>
          <p:grpSpPr>
            <a:xfrm flipH="1">
              <a:off x="8185445" y="2445275"/>
              <a:ext cx="484925" cy="1370250"/>
              <a:chOff x="3973200" y="1692800"/>
              <a:chExt cx="484925" cy="1370250"/>
            </a:xfrm>
          </p:grpSpPr>
          <p:sp>
            <p:nvSpPr>
              <p:cNvPr id="1592" name="Google Shape;1592;p3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3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3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3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3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3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3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3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3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3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3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3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3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3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3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3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3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3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3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3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16" name="Google Shape;1616;p33"/>
          <p:cNvSpPr txBox="1"/>
          <p:nvPr>
            <p:ph type="ctrTitle"/>
          </p:nvPr>
        </p:nvSpPr>
        <p:spPr>
          <a:xfrm>
            <a:off x="2287650" y="744350"/>
            <a:ext cx="4568700" cy="890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4500"/>
              <a:buFont typeface="Montserrat ExtraBold"/>
              <a:buNone/>
              <a:defRPr sz="4500">
                <a:solidFill>
                  <a:schemeClr val="accent2"/>
                </a:solidFill>
                <a:latin typeface="Montserrat ExtraBold"/>
                <a:ea typeface="Montserrat ExtraBold"/>
                <a:cs typeface="Montserrat ExtraBold"/>
                <a:sym typeface="Montserrat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617" name="Google Shape;1617;p33"/>
          <p:cNvSpPr txBox="1"/>
          <p:nvPr>
            <p:ph type="subTitle" idx="1"/>
          </p:nvPr>
        </p:nvSpPr>
        <p:spPr>
          <a:xfrm>
            <a:off x="2808750" y="1868300"/>
            <a:ext cx="3526500" cy="154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None/>
              <a:defRPr sz="2200"/>
            </a:lvl2pPr>
            <a:lvl3pPr lvl="2" algn="ctr" rtl="0">
              <a:lnSpc>
                <a:spcPct val="100000"/>
              </a:lnSpc>
              <a:spcBef>
                <a:spcPts val="0"/>
              </a:spcBef>
              <a:spcAft>
                <a:spcPts val="0"/>
              </a:spcAft>
              <a:buSzPts val="2200"/>
              <a:buNone/>
              <a:defRPr sz="2200"/>
            </a:lvl3pPr>
            <a:lvl4pPr lvl="3" algn="ctr" rtl="0">
              <a:lnSpc>
                <a:spcPct val="100000"/>
              </a:lnSpc>
              <a:spcBef>
                <a:spcPts val="0"/>
              </a:spcBef>
              <a:spcAft>
                <a:spcPts val="0"/>
              </a:spcAft>
              <a:buSzPts val="2200"/>
              <a:buNone/>
              <a:defRPr sz="2200"/>
            </a:lvl4pPr>
            <a:lvl5pPr lvl="4" algn="ctr" rtl="0">
              <a:lnSpc>
                <a:spcPct val="100000"/>
              </a:lnSpc>
              <a:spcBef>
                <a:spcPts val="0"/>
              </a:spcBef>
              <a:spcAft>
                <a:spcPts val="0"/>
              </a:spcAft>
              <a:buSzPts val="2200"/>
              <a:buNone/>
              <a:defRPr sz="2200"/>
            </a:lvl5pPr>
            <a:lvl6pPr lvl="5" algn="ctr" rtl="0">
              <a:lnSpc>
                <a:spcPct val="100000"/>
              </a:lnSpc>
              <a:spcBef>
                <a:spcPts val="0"/>
              </a:spcBef>
              <a:spcAft>
                <a:spcPts val="0"/>
              </a:spcAft>
              <a:buSzPts val="2200"/>
              <a:buNone/>
              <a:defRPr sz="2200"/>
            </a:lvl6pPr>
            <a:lvl7pPr lvl="6" algn="ctr" rtl="0">
              <a:lnSpc>
                <a:spcPct val="100000"/>
              </a:lnSpc>
              <a:spcBef>
                <a:spcPts val="0"/>
              </a:spcBef>
              <a:spcAft>
                <a:spcPts val="0"/>
              </a:spcAft>
              <a:buSzPts val="2200"/>
              <a:buNone/>
              <a:defRPr sz="2200"/>
            </a:lvl7pPr>
            <a:lvl8pPr lvl="7" algn="ctr" rtl="0">
              <a:lnSpc>
                <a:spcPct val="100000"/>
              </a:lnSpc>
              <a:spcBef>
                <a:spcPts val="0"/>
              </a:spcBef>
              <a:spcAft>
                <a:spcPts val="0"/>
              </a:spcAft>
              <a:buSzPts val="2200"/>
              <a:buNone/>
              <a:defRPr sz="2200"/>
            </a:lvl8pPr>
            <a:lvl9pPr lvl="8" algn="ctr" rtl="0">
              <a:lnSpc>
                <a:spcPct val="100000"/>
              </a:lnSpc>
              <a:spcBef>
                <a:spcPts val="0"/>
              </a:spcBef>
              <a:spcAft>
                <a:spcPts val="0"/>
              </a:spcAft>
              <a:buSzPts val="2200"/>
              <a:buNone/>
              <a:defRPr sz="2200"/>
            </a:lvl9pPr>
          </a:lstStyle>
          <a:p/>
        </p:txBody>
      </p:sp>
      <p:sp>
        <p:nvSpPr>
          <p:cNvPr id="1618" name="Google Shape;1618;p33"/>
          <p:cNvSpPr txBox="1"/>
          <p:nvPr/>
        </p:nvSpPr>
        <p:spPr>
          <a:xfrm>
            <a:off x="3072000" y="3762397"/>
            <a:ext cx="3000000" cy="65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632A67"/>
                </a:solidFill>
                <a:latin typeface="Roboto" panose="02000000000000000000"/>
                <a:ea typeface="Roboto" panose="02000000000000000000"/>
                <a:cs typeface="Roboto" panose="02000000000000000000"/>
                <a:sym typeface="Roboto" panose="02000000000000000000"/>
              </a:rPr>
              <a:t>CREDITS: This presentation template was created by </a:t>
            </a:r>
            <a:r>
              <a:rPr lang="en-GB" sz="1000" b="1">
                <a:solidFill>
                  <a:srgbClr val="632A67"/>
                </a:solidFill>
                <a:uFill>
                  <a:noFill/>
                </a:uFill>
                <a:latin typeface="Roboto" panose="02000000000000000000"/>
                <a:ea typeface="Roboto" panose="02000000000000000000"/>
                <a:cs typeface="Roboto" panose="02000000000000000000"/>
                <a:sym typeface="Roboto" panose="02000000000000000000"/>
                <a:hlinkClick r:id="rId2"/>
              </a:rPr>
              <a:t>Slidesgo</a:t>
            </a:r>
            <a:r>
              <a:rPr lang="en-GB" sz="1000">
                <a:solidFill>
                  <a:srgbClr val="632A67"/>
                </a:solidFill>
                <a:latin typeface="Roboto" panose="02000000000000000000"/>
                <a:ea typeface="Roboto" panose="02000000000000000000"/>
                <a:cs typeface="Roboto" panose="02000000000000000000"/>
                <a:sym typeface="Roboto" panose="02000000000000000000"/>
              </a:rPr>
              <a:t>, including icons by </a:t>
            </a:r>
            <a:r>
              <a:rPr lang="en-GB" sz="1000" b="1">
                <a:solidFill>
                  <a:srgbClr val="632A67"/>
                </a:solidFill>
                <a:uFill>
                  <a:noFill/>
                </a:uFill>
                <a:latin typeface="Roboto" panose="02000000000000000000"/>
                <a:ea typeface="Roboto" panose="02000000000000000000"/>
                <a:cs typeface="Roboto" panose="02000000000000000000"/>
                <a:sym typeface="Roboto" panose="02000000000000000000"/>
                <a:hlinkClick r:id="rId3"/>
              </a:rPr>
              <a:t>Flaticon</a:t>
            </a:r>
            <a:r>
              <a:rPr lang="en-GB" sz="1000">
                <a:solidFill>
                  <a:srgbClr val="632A67"/>
                </a:solidFill>
                <a:latin typeface="Roboto" panose="02000000000000000000"/>
                <a:ea typeface="Roboto" panose="02000000000000000000"/>
                <a:cs typeface="Roboto" panose="02000000000000000000"/>
                <a:sym typeface="Roboto" panose="02000000000000000000"/>
              </a:rPr>
              <a:t>, and infographics &amp; images by </a:t>
            </a:r>
            <a:r>
              <a:rPr lang="en-GB" sz="1000" b="1">
                <a:solidFill>
                  <a:srgbClr val="632A67"/>
                </a:solidFill>
                <a:uFill>
                  <a:noFill/>
                </a:uFill>
                <a:latin typeface="Roboto" panose="02000000000000000000"/>
                <a:ea typeface="Roboto" panose="02000000000000000000"/>
                <a:cs typeface="Roboto" panose="02000000000000000000"/>
                <a:sym typeface="Roboto" panose="02000000000000000000"/>
                <a:hlinkClick r:id="rId4"/>
              </a:rPr>
              <a:t>Freepik</a:t>
            </a:r>
            <a:endParaRPr sz="1000">
              <a:solidFill>
                <a:srgbClr val="632A67"/>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list 2">
  <p:cSld name="CUSTOM_15">
    <p:spTree>
      <p:nvGrpSpPr>
        <p:cNvPr id="1619" name="Shape 1619"/>
        <p:cNvGrpSpPr/>
        <p:nvPr/>
      </p:nvGrpSpPr>
      <p:grpSpPr>
        <a:xfrm>
          <a:off x="0" y="0"/>
          <a:ext cx="0" cy="0"/>
          <a:chOff x="0" y="0"/>
          <a:chExt cx="0" cy="0"/>
        </a:xfrm>
      </p:grpSpPr>
      <p:grpSp>
        <p:nvGrpSpPr>
          <p:cNvPr id="1620" name="Google Shape;1620;p34"/>
          <p:cNvGrpSpPr/>
          <p:nvPr/>
        </p:nvGrpSpPr>
        <p:grpSpPr>
          <a:xfrm>
            <a:off x="8426920" y="-14275"/>
            <a:ext cx="1152005" cy="4512224"/>
            <a:chOff x="8426920" y="-49994"/>
            <a:chExt cx="1152005" cy="4512224"/>
          </a:xfrm>
        </p:grpSpPr>
        <p:sp>
          <p:nvSpPr>
            <p:cNvPr id="1621" name="Google Shape;1621;p34"/>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34"/>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23" name="Google Shape;1623;p34"/>
            <p:cNvGrpSpPr/>
            <p:nvPr/>
          </p:nvGrpSpPr>
          <p:grpSpPr>
            <a:xfrm flipH="1">
              <a:off x="8502637" y="3091980"/>
              <a:ext cx="484925" cy="1370250"/>
              <a:chOff x="3973200" y="1692800"/>
              <a:chExt cx="484925" cy="1370250"/>
            </a:xfrm>
          </p:grpSpPr>
          <p:sp>
            <p:nvSpPr>
              <p:cNvPr id="1624" name="Google Shape;1624;p3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3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3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3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3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3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3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3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3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3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3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3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3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3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3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3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3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3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3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3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3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3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3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3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48" name="Google Shape;1648;p34"/>
          <p:cNvSpPr/>
          <p:nvPr/>
        </p:nvSpPr>
        <p:spPr>
          <a:xfrm>
            <a:off x="-9505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49" name="Google Shape;1649;p34"/>
          <p:cNvGrpSpPr/>
          <p:nvPr/>
        </p:nvGrpSpPr>
        <p:grpSpPr>
          <a:xfrm>
            <a:off x="16866" y="-1518420"/>
            <a:ext cx="484925" cy="2690505"/>
            <a:chOff x="-237650" y="2312843"/>
            <a:chExt cx="484925" cy="2690505"/>
          </a:xfrm>
        </p:grpSpPr>
        <p:grpSp>
          <p:nvGrpSpPr>
            <p:cNvPr id="1650" name="Google Shape;1650;p34"/>
            <p:cNvGrpSpPr/>
            <p:nvPr/>
          </p:nvGrpSpPr>
          <p:grpSpPr>
            <a:xfrm rot="10800000" flipH="1">
              <a:off x="-237650" y="2312843"/>
              <a:ext cx="484925" cy="1370250"/>
              <a:chOff x="3973200" y="1692800"/>
              <a:chExt cx="484925" cy="1370250"/>
            </a:xfrm>
          </p:grpSpPr>
          <p:sp>
            <p:nvSpPr>
              <p:cNvPr id="1651" name="Google Shape;1651;p3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3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3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3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3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3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3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3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3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3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3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3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3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3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3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3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3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3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3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3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3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3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3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3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5" name="Google Shape;1675;p34"/>
            <p:cNvGrpSpPr/>
            <p:nvPr/>
          </p:nvGrpSpPr>
          <p:grpSpPr>
            <a:xfrm rot="10800000" flipH="1">
              <a:off x="-237650" y="3633099"/>
              <a:ext cx="484925" cy="1370250"/>
              <a:chOff x="3973200" y="1692800"/>
              <a:chExt cx="484925" cy="1370250"/>
            </a:xfrm>
          </p:grpSpPr>
          <p:sp>
            <p:nvSpPr>
              <p:cNvPr id="1676" name="Google Shape;1676;p3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3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3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3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3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3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3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3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3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3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3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3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3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3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3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3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3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3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3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3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3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3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3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3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00" name="Google Shape;1700;p34"/>
          <p:cNvSpPr txBox="1"/>
          <p:nvPr>
            <p:ph type="title"/>
          </p:nvPr>
        </p:nvSpPr>
        <p:spPr>
          <a:xfrm>
            <a:off x="717075" y="412923"/>
            <a:ext cx="7710000" cy="6960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632A67"/>
              </a:buClr>
              <a:buSzPts val="3200"/>
              <a:buNone/>
              <a:defRPr sz="3000">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rgbClr val="632A67"/>
              </a:buClr>
              <a:buSzPts val="2400"/>
              <a:buNone/>
              <a:defRPr sz="2400">
                <a:solidFill>
                  <a:srgbClr val="632A67"/>
                </a:solidFill>
              </a:defRPr>
            </a:lvl2pPr>
            <a:lvl3pPr lvl="2" rtl="0">
              <a:spcBef>
                <a:spcPts val="0"/>
              </a:spcBef>
              <a:spcAft>
                <a:spcPts val="0"/>
              </a:spcAft>
              <a:buClr>
                <a:srgbClr val="632A67"/>
              </a:buClr>
              <a:buSzPts val="2400"/>
              <a:buNone/>
              <a:defRPr sz="2400">
                <a:solidFill>
                  <a:srgbClr val="632A67"/>
                </a:solidFill>
              </a:defRPr>
            </a:lvl3pPr>
            <a:lvl4pPr lvl="3" rtl="0">
              <a:spcBef>
                <a:spcPts val="0"/>
              </a:spcBef>
              <a:spcAft>
                <a:spcPts val="0"/>
              </a:spcAft>
              <a:buClr>
                <a:srgbClr val="632A67"/>
              </a:buClr>
              <a:buSzPts val="2400"/>
              <a:buNone/>
              <a:defRPr sz="2400">
                <a:solidFill>
                  <a:srgbClr val="632A67"/>
                </a:solidFill>
              </a:defRPr>
            </a:lvl4pPr>
            <a:lvl5pPr lvl="4" rtl="0">
              <a:spcBef>
                <a:spcPts val="0"/>
              </a:spcBef>
              <a:spcAft>
                <a:spcPts val="0"/>
              </a:spcAft>
              <a:buClr>
                <a:srgbClr val="632A67"/>
              </a:buClr>
              <a:buSzPts val="2400"/>
              <a:buNone/>
              <a:defRPr sz="2400">
                <a:solidFill>
                  <a:srgbClr val="632A67"/>
                </a:solidFill>
              </a:defRPr>
            </a:lvl5pPr>
            <a:lvl6pPr lvl="5" rtl="0">
              <a:spcBef>
                <a:spcPts val="0"/>
              </a:spcBef>
              <a:spcAft>
                <a:spcPts val="0"/>
              </a:spcAft>
              <a:buClr>
                <a:srgbClr val="632A67"/>
              </a:buClr>
              <a:buSzPts val="2400"/>
              <a:buNone/>
              <a:defRPr sz="2400">
                <a:solidFill>
                  <a:srgbClr val="632A67"/>
                </a:solidFill>
              </a:defRPr>
            </a:lvl6pPr>
            <a:lvl7pPr lvl="6" rtl="0">
              <a:spcBef>
                <a:spcPts val="0"/>
              </a:spcBef>
              <a:spcAft>
                <a:spcPts val="0"/>
              </a:spcAft>
              <a:buClr>
                <a:srgbClr val="632A67"/>
              </a:buClr>
              <a:buSzPts val="2400"/>
              <a:buNone/>
              <a:defRPr sz="2400">
                <a:solidFill>
                  <a:srgbClr val="632A67"/>
                </a:solidFill>
              </a:defRPr>
            </a:lvl7pPr>
            <a:lvl8pPr lvl="7" rtl="0">
              <a:spcBef>
                <a:spcPts val="0"/>
              </a:spcBef>
              <a:spcAft>
                <a:spcPts val="0"/>
              </a:spcAft>
              <a:buClr>
                <a:srgbClr val="632A67"/>
              </a:buClr>
              <a:buSzPts val="2400"/>
              <a:buNone/>
              <a:defRPr sz="2400">
                <a:solidFill>
                  <a:srgbClr val="632A67"/>
                </a:solidFill>
              </a:defRPr>
            </a:lvl8pPr>
            <a:lvl9pPr lvl="8" rtl="0">
              <a:spcBef>
                <a:spcPts val="0"/>
              </a:spcBef>
              <a:spcAft>
                <a:spcPts val="0"/>
              </a:spcAft>
              <a:buClr>
                <a:srgbClr val="632A67"/>
              </a:buClr>
              <a:buSzPts val="2400"/>
              <a:buNone/>
              <a:defRPr sz="2400">
                <a:solidFill>
                  <a:srgbClr val="632A67"/>
                </a:solidFill>
              </a:defRPr>
            </a:lvl9pPr>
          </a:lstStyle>
          <a:p/>
        </p:txBody>
      </p:sp>
      <p:sp>
        <p:nvSpPr>
          <p:cNvPr id="1701" name="Google Shape;1701;p34"/>
          <p:cNvSpPr txBox="1"/>
          <p:nvPr>
            <p:ph type="subTitle" idx="1"/>
          </p:nvPr>
        </p:nvSpPr>
        <p:spPr>
          <a:xfrm>
            <a:off x="720000" y="1241998"/>
            <a:ext cx="5152500" cy="33633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32A67"/>
              </a:buClr>
              <a:buSzPts val="1200"/>
              <a:buChar char="●"/>
              <a:defRPr sz="1400">
                <a:solidFill>
                  <a:srgbClr val="632A67"/>
                </a:solidFill>
                <a:latin typeface="Rubik"/>
                <a:ea typeface="Rubik"/>
                <a:cs typeface="Rubik"/>
                <a:sym typeface="Rubik"/>
              </a:defRPr>
            </a:lvl1pPr>
            <a:lvl2pPr lvl="1" rtl="0">
              <a:spcBef>
                <a:spcPts val="1600"/>
              </a:spcBef>
              <a:spcAft>
                <a:spcPts val="0"/>
              </a:spcAft>
              <a:buClr>
                <a:srgbClr val="632A67"/>
              </a:buClr>
              <a:buSzPts val="1200"/>
              <a:buChar char="○"/>
              <a:defRPr sz="1200">
                <a:solidFill>
                  <a:srgbClr val="632A67"/>
                </a:solidFill>
              </a:defRPr>
            </a:lvl2pPr>
            <a:lvl3pPr lvl="2" rtl="0">
              <a:spcBef>
                <a:spcPts val="1600"/>
              </a:spcBef>
              <a:spcAft>
                <a:spcPts val="0"/>
              </a:spcAft>
              <a:buClr>
                <a:srgbClr val="632A67"/>
              </a:buClr>
              <a:buSzPts val="1200"/>
              <a:buChar char="■"/>
              <a:defRPr sz="1200">
                <a:solidFill>
                  <a:srgbClr val="632A67"/>
                </a:solidFill>
              </a:defRPr>
            </a:lvl3pPr>
            <a:lvl4pPr lvl="3" rtl="0">
              <a:spcBef>
                <a:spcPts val="1600"/>
              </a:spcBef>
              <a:spcAft>
                <a:spcPts val="0"/>
              </a:spcAft>
              <a:buClr>
                <a:srgbClr val="632A67"/>
              </a:buClr>
              <a:buSzPts val="1200"/>
              <a:buChar char="●"/>
              <a:defRPr sz="1200">
                <a:solidFill>
                  <a:srgbClr val="632A67"/>
                </a:solidFill>
              </a:defRPr>
            </a:lvl4pPr>
            <a:lvl5pPr lvl="4" rtl="0">
              <a:spcBef>
                <a:spcPts val="1600"/>
              </a:spcBef>
              <a:spcAft>
                <a:spcPts val="0"/>
              </a:spcAft>
              <a:buClr>
                <a:srgbClr val="632A67"/>
              </a:buClr>
              <a:buSzPts val="1200"/>
              <a:buChar char="○"/>
              <a:defRPr sz="1200">
                <a:solidFill>
                  <a:srgbClr val="632A67"/>
                </a:solidFill>
              </a:defRPr>
            </a:lvl5pPr>
            <a:lvl6pPr lvl="5" rtl="0">
              <a:spcBef>
                <a:spcPts val="1600"/>
              </a:spcBef>
              <a:spcAft>
                <a:spcPts val="0"/>
              </a:spcAft>
              <a:buClr>
                <a:srgbClr val="632A67"/>
              </a:buClr>
              <a:buSzPts val="1200"/>
              <a:buChar char="■"/>
              <a:defRPr sz="1200">
                <a:solidFill>
                  <a:srgbClr val="632A67"/>
                </a:solidFill>
              </a:defRPr>
            </a:lvl6pPr>
            <a:lvl7pPr lvl="6" rtl="0">
              <a:spcBef>
                <a:spcPts val="1600"/>
              </a:spcBef>
              <a:spcAft>
                <a:spcPts val="0"/>
              </a:spcAft>
              <a:buClr>
                <a:srgbClr val="632A67"/>
              </a:buClr>
              <a:buSzPts val="1200"/>
              <a:buChar char="●"/>
              <a:defRPr sz="1200">
                <a:solidFill>
                  <a:srgbClr val="632A67"/>
                </a:solidFill>
              </a:defRPr>
            </a:lvl7pPr>
            <a:lvl8pPr lvl="7" rtl="0">
              <a:spcBef>
                <a:spcPts val="1600"/>
              </a:spcBef>
              <a:spcAft>
                <a:spcPts val="0"/>
              </a:spcAft>
              <a:buClr>
                <a:srgbClr val="632A67"/>
              </a:buClr>
              <a:buSzPts val="1200"/>
              <a:buChar char="○"/>
              <a:defRPr sz="1200">
                <a:solidFill>
                  <a:srgbClr val="632A67"/>
                </a:solidFill>
              </a:defRPr>
            </a:lvl8pPr>
            <a:lvl9pPr lvl="8" rtl="0">
              <a:spcBef>
                <a:spcPts val="1600"/>
              </a:spcBef>
              <a:spcAft>
                <a:spcPts val="1600"/>
              </a:spcAft>
              <a:buClr>
                <a:srgbClr val="632A67"/>
              </a:buClr>
              <a:buSzPts val="1200"/>
              <a:buChar char="■"/>
              <a:defRPr sz="1200">
                <a:solidFill>
                  <a:srgbClr val="632A67"/>
                </a:solidFill>
              </a:defRPr>
            </a:lvl9pPr>
          </a:lstStyle>
          <a:p/>
        </p:txBody>
      </p:sp>
      <p:sp>
        <p:nvSpPr>
          <p:cNvPr id="1702" name="Google Shape;1702;p34"/>
          <p:cNvSpPr txBox="1"/>
          <p:nvPr>
            <p:ph type="subTitle" idx="2"/>
          </p:nvPr>
        </p:nvSpPr>
        <p:spPr>
          <a:xfrm>
            <a:off x="720000" y="1601450"/>
            <a:ext cx="7704000" cy="359100"/>
          </a:xfrm>
          <a:prstGeom prst="rect">
            <a:avLst/>
          </a:prstGeom>
        </p:spPr>
        <p:txBody>
          <a:bodyPr spcFirstLastPara="1" wrap="square" lIns="91425" tIns="91425" rIns="91425" bIns="91425" anchor="t" anchorCtr="0">
            <a:noAutofit/>
          </a:bodyPr>
          <a:lstStyle>
            <a:lvl1pPr lvl="0">
              <a:spcBef>
                <a:spcPts val="0"/>
              </a:spcBef>
              <a:spcAft>
                <a:spcPts val="0"/>
              </a:spcAft>
              <a:buClr>
                <a:srgbClr val="632A67"/>
              </a:buClr>
              <a:buSzPts val="1200"/>
              <a:buNone/>
              <a:defRPr sz="1200">
                <a:solidFill>
                  <a:srgbClr val="632A67"/>
                </a:solidFill>
              </a:defRPr>
            </a:lvl1pPr>
            <a:lvl2pPr lvl="1">
              <a:spcBef>
                <a:spcPts val="1600"/>
              </a:spcBef>
              <a:spcAft>
                <a:spcPts val="0"/>
              </a:spcAft>
              <a:buClr>
                <a:srgbClr val="632A67"/>
              </a:buClr>
              <a:buSzPts val="1200"/>
              <a:buNone/>
              <a:defRPr sz="1200">
                <a:solidFill>
                  <a:srgbClr val="632A67"/>
                </a:solidFill>
              </a:defRPr>
            </a:lvl2pPr>
            <a:lvl3pPr lvl="2">
              <a:spcBef>
                <a:spcPts val="1600"/>
              </a:spcBef>
              <a:spcAft>
                <a:spcPts val="0"/>
              </a:spcAft>
              <a:buClr>
                <a:srgbClr val="632A67"/>
              </a:buClr>
              <a:buSzPts val="1200"/>
              <a:buNone/>
              <a:defRPr sz="1200">
                <a:solidFill>
                  <a:srgbClr val="632A67"/>
                </a:solidFill>
              </a:defRPr>
            </a:lvl3pPr>
            <a:lvl4pPr lvl="3">
              <a:spcBef>
                <a:spcPts val="1600"/>
              </a:spcBef>
              <a:spcAft>
                <a:spcPts val="0"/>
              </a:spcAft>
              <a:buClr>
                <a:srgbClr val="632A67"/>
              </a:buClr>
              <a:buSzPts val="1200"/>
              <a:buNone/>
              <a:defRPr sz="1200">
                <a:solidFill>
                  <a:srgbClr val="632A67"/>
                </a:solidFill>
              </a:defRPr>
            </a:lvl4pPr>
            <a:lvl5pPr lvl="4">
              <a:spcBef>
                <a:spcPts val="1600"/>
              </a:spcBef>
              <a:spcAft>
                <a:spcPts val="0"/>
              </a:spcAft>
              <a:buClr>
                <a:srgbClr val="632A67"/>
              </a:buClr>
              <a:buSzPts val="1200"/>
              <a:buNone/>
              <a:defRPr sz="1200">
                <a:solidFill>
                  <a:srgbClr val="632A67"/>
                </a:solidFill>
              </a:defRPr>
            </a:lvl5pPr>
            <a:lvl6pPr lvl="5">
              <a:spcBef>
                <a:spcPts val="1600"/>
              </a:spcBef>
              <a:spcAft>
                <a:spcPts val="0"/>
              </a:spcAft>
              <a:buClr>
                <a:srgbClr val="632A67"/>
              </a:buClr>
              <a:buSzPts val="1200"/>
              <a:buNone/>
              <a:defRPr sz="1200">
                <a:solidFill>
                  <a:srgbClr val="632A67"/>
                </a:solidFill>
              </a:defRPr>
            </a:lvl6pPr>
            <a:lvl7pPr lvl="6">
              <a:spcBef>
                <a:spcPts val="1600"/>
              </a:spcBef>
              <a:spcAft>
                <a:spcPts val="0"/>
              </a:spcAft>
              <a:buClr>
                <a:srgbClr val="632A67"/>
              </a:buClr>
              <a:buSzPts val="1200"/>
              <a:buNone/>
              <a:defRPr sz="1200">
                <a:solidFill>
                  <a:srgbClr val="632A67"/>
                </a:solidFill>
              </a:defRPr>
            </a:lvl7pPr>
            <a:lvl8pPr lvl="7">
              <a:spcBef>
                <a:spcPts val="1600"/>
              </a:spcBef>
              <a:spcAft>
                <a:spcPts val="0"/>
              </a:spcAft>
              <a:buClr>
                <a:srgbClr val="632A67"/>
              </a:buClr>
              <a:buSzPts val="1200"/>
              <a:buNone/>
              <a:defRPr sz="1200">
                <a:solidFill>
                  <a:srgbClr val="632A67"/>
                </a:solidFill>
              </a:defRPr>
            </a:lvl8pPr>
            <a:lvl9pPr lvl="8">
              <a:spcBef>
                <a:spcPts val="1600"/>
              </a:spcBef>
              <a:spcAft>
                <a:spcPts val="1600"/>
              </a:spcAft>
              <a:buClr>
                <a:srgbClr val="632A67"/>
              </a:buClr>
              <a:buSzPts val="1200"/>
              <a:buNone/>
              <a:defRPr sz="1200">
                <a:solidFill>
                  <a:srgbClr val="632A67"/>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list 3">
  <p:cSld name="CUSTOM_15_1">
    <p:spTree>
      <p:nvGrpSpPr>
        <p:cNvPr id="1703" name="Shape 1703"/>
        <p:cNvGrpSpPr/>
        <p:nvPr/>
      </p:nvGrpSpPr>
      <p:grpSpPr>
        <a:xfrm>
          <a:off x="0" y="0"/>
          <a:ext cx="0" cy="0"/>
          <a:chOff x="0" y="0"/>
          <a:chExt cx="0" cy="0"/>
        </a:xfrm>
      </p:grpSpPr>
      <p:sp>
        <p:nvSpPr>
          <p:cNvPr id="1704" name="Google Shape;1704;p35"/>
          <p:cNvSpPr txBox="1"/>
          <p:nvPr>
            <p:ph type="title"/>
          </p:nvPr>
        </p:nvSpPr>
        <p:spPr>
          <a:xfrm>
            <a:off x="1314450" y="384773"/>
            <a:ext cx="6515100" cy="696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632A67"/>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rgbClr val="632A67"/>
              </a:buClr>
              <a:buSzPts val="2400"/>
              <a:buNone/>
              <a:defRPr sz="2400">
                <a:solidFill>
                  <a:srgbClr val="632A67"/>
                </a:solidFill>
              </a:defRPr>
            </a:lvl2pPr>
            <a:lvl3pPr lvl="2" rtl="0">
              <a:spcBef>
                <a:spcPts val="0"/>
              </a:spcBef>
              <a:spcAft>
                <a:spcPts val="0"/>
              </a:spcAft>
              <a:buClr>
                <a:srgbClr val="632A67"/>
              </a:buClr>
              <a:buSzPts val="2400"/>
              <a:buNone/>
              <a:defRPr sz="2400">
                <a:solidFill>
                  <a:srgbClr val="632A67"/>
                </a:solidFill>
              </a:defRPr>
            </a:lvl3pPr>
            <a:lvl4pPr lvl="3" rtl="0">
              <a:spcBef>
                <a:spcPts val="0"/>
              </a:spcBef>
              <a:spcAft>
                <a:spcPts val="0"/>
              </a:spcAft>
              <a:buClr>
                <a:srgbClr val="632A67"/>
              </a:buClr>
              <a:buSzPts val="2400"/>
              <a:buNone/>
              <a:defRPr sz="2400">
                <a:solidFill>
                  <a:srgbClr val="632A67"/>
                </a:solidFill>
              </a:defRPr>
            </a:lvl4pPr>
            <a:lvl5pPr lvl="4" rtl="0">
              <a:spcBef>
                <a:spcPts val="0"/>
              </a:spcBef>
              <a:spcAft>
                <a:spcPts val="0"/>
              </a:spcAft>
              <a:buClr>
                <a:srgbClr val="632A67"/>
              </a:buClr>
              <a:buSzPts val="2400"/>
              <a:buNone/>
              <a:defRPr sz="2400">
                <a:solidFill>
                  <a:srgbClr val="632A67"/>
                </a:solidFill>
              </a:defRPr>
            </a:lvl5pPr>
            <a:lvl6pPr lvl="5" rtl="0">
              <a:spcBef>
                <a:spcPts val="0"/>
              </a:spcBef>
              <a:spcAft>
                <a:spcPts val="0"/>
              </a:spcAft>
              <a:buClr>
                <a:srgbClr val="632A67"/>
              </a:buClr>
              <a:buSzPts val="2400"/>
              <a:buNone/>
              <a:defRPr sz="2400">
                <a:solidFill>
                  <a:srgbClr val="632A67"/>
                </a:solidFill>
              </a:defRPr>
            </a:lvl6pPr>
            <a:lvl7pPr lvl="6" rtl="0">
              <a:spcBef>
                <a:spcPts val="0"/>
              </a:spcBef>
              <a:spcAft>
                <a:spcPts val="0"/>
              </a:spcAft>
              <a:buClr>
                <a:srgbClr val="632A67"/>
              </a:buClr>
              <a:buSzPts val="2400"/>
              <a:buNone/>
              <a:defRPr sz="2400">
                <a:solidFill>
                  <a:srgbClr val="632A67"/>
                </a:solidFill>
              </a:defRPr>
            </a:lvl7pPr>
            <a:lvl8pPr lvl="7" rtl="0">
              <a:spcBef>
                <a:spcPts val="0"/>
              </a:spcBef>
              <a:spcAft>
                <a:spcPts val="0"/>
              </a:spcAft>
              <a:buClr>
                <a:srgbClr val="632A67"/>
              </a:buClr>
              <a:buSzPts val="2400"/>
              <a:buNone/>
              <a:defRPr sz="2400">
                <a:solidFill>
                  <a:srgbClr val="632A67"/>
                </a:solidFill>
              </a:defRPr>
            </a:lvl8pPr>
            <a:lvl9pPr lvl="8" rtl="0">
              <a:spcBef>
                <a:spcPts val="0"/>
              </a:spcBef>
              <a:spcAft>
                <a:spcPts val="0"/>
              </a:spcAft>
              <a:buClr>
                <a:srgbClr val="632A67"/>
              </a:buClr>
              <a:buSzPts val="2400"/>
              <a:buNone/>
              <a:defRPr sz="2400">
                <a:solidFill>
                  <a:srgbClr val="632A67"/>
                </a:solidFill>
              </a:defRPr>
            </a:lvl9pPr>
          </a:lstStyle>
          <a:p/>
        </p:txBody>
      </p:sp>
      <p:sp>
        <p:nvSpPr>
          <p:cNvPr id="1705" name="Google Shape;1705;p35"/>
          <p:cNvSpPr txBox="1"/>
          <p:nvPr>
            <p:ph type="subTitle" idx="1"/>
          </p:nvPr>
        </p:nvSpPr>
        <p:spPr>
          <a:xfrm>
            <a:off x="720000" y="1630100"/>
            <a:ext cx="5152500" cy="2975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6"/>
              </a:buClr>
              <a:buSzPts val="1200"/>
              <a:buChar char="●"/>
              <a:defRPr sz="1400">
                <a:solidFill>
                  <a:srgbClr val="632A67"/>
                </a:solidFill>
                <a:latin typeface="Rubik"/>
                <a:ea typeface="Rubik"/>
                <a:cs typeface="Rubik"/>
                <a:sym typeface="Rubik"/>
              </a:defRPr>
            </a:lvl1pPr>
            <a:lvl2pPr lvl="1" rtl="0">
              <a:spcBef>
                <a:spcPts val="1600"/>
              </a:spcBef>
              <a:spcAft>
                <a:spcPts val="0"/>
              </a:spcAft>
              <a:buClr>
                <a:srgbClr val="632A67"/>
              </a:buClr>
              <a:buSzPts val="1200"/>
              <a:buChar char="○"/>
              <a:defRPr sz="1200">
                <a:solidFill>
                  <a:srgbClr val="632A67"/>
                </a:solidFill>
              </a:defRPr>
            </a:lvl2pPr>
            <a:lvl3pPr lvl="2" rtl="0">
              <a:spcBef>
                <a:spcPts val="1600"/>
              </a:spcBef>
              <a:spcAft>
                <a:spcPts val="0"/>
              </a:spcAft>
              <a:buClr>
                <a:srgbClr val="632A67"/>
              </a:buClr>
              <a:buSzPts val="1200"/>
              <a:buChar char="■"/>
              <a:defRPr sz="1200">
                <a:solidFill>
                  <a:srgbClr val="632A67"/>
                </a:solidFill>
              </a:defRPr>
            </a:lvl3pPr>
            <a:lvl4pPr lvl="3" rtl="0">
              <a:spcBef>
                <a:spcPts val="1600"/>
              </a:spcBef>
              <a:spcAft>
                <a:spcPts val="0"/>
              </a:spcAft>
              <a:buClr>
                <a:srgbClr val="632A67"/>
              </a:buClr>
              <a:buSzPts val="1200"/>
              <a:buChar char="●"/>
              <a:defRPr sz="1200">
                <a:solidFill>
                  <a:srgbClr val="632A67"/>
                </a:solidFill>
              </a:defRPr>
            </a:lvl4pPr>
            <a:lvl5pPr lvl="4" rtl="0">
              <a:spcBef>
                <a:spcPts val="1600"/>
              </a:spcBef>
              <a:spcAft>
                <a:spcPts val="0"/>
              </a:spcAft>
              <a:buClr>
                <a:srgbClr val="632A67"/>
              </a:buClr>
              <a:buSzPts val="1200"/>
              <a:buChar char="○"/>
              <a:defRPr sz="1200">
                <a:solidFill>
                  <a:srgbClr val="632A67"/>
                </a:solidFill>
              </a:defRPr>
            </a:lvl5pPr>
            <a:lvl6pPr lvl="5" rtl="0">
              <a:spcBef>
                <a:spcPts val="1600"/>
              </a:spcBef>
              <a:spcAft>
                <a:spcPts val="0"/>
              </a:spcAft>
              <a:buClr>
                <a:srgbClr val="632A67"/>
              </a:buClr>
              <a:buSzPts val="1200"/>
              <a:buChar char="■"/>
              <a:defRPr sz="1200">
                <a:solidFill>
                  <a:srgbClr val="632A67"/>
                </a:solidFill>
              </a:defRPr>
            </a:lvl6pPr>
            <a:lvl7pPr lvl="6" rtl="0">
              <a:spcBef>
                <a:spcPts val="1600"/>
              </a:spcBef>
              <a:spcAft>
                <a:spcPts val="0"/>
              </a:spcAft>
              <a:buClr>
                <a:srgbClr val="632A67"/>
              </a:buClr>
              <a:buSzPts val="1200"/>
              <a:buChar char="●"/>
              <a:defRPr sz="1200">
                <a:solidFill>
                  <a:srgbClr val="632A67"/>
                </a:solidFill>
              </a:defRPr>
            </a:lvl7pPr>
            <a:lvl8pPr lvl="7" rtl="0">
              <a:spcBef>
                <a:spcPts val="1600"/>
              </a:spcBef>
              <a:spcAft>
                <a:spcPts val="0"/>
              </a:spcAft>
              <a:buClr>
                <a:srgbClr val="632A67"/>
              </a:buClr>
              <a:buSzPts val="1200"/>
              <a:buChar char="○"/>
              <a:defRPr sz="1200">
                <a:solidFill>
                  <a:srgbClr val="632A67"/>
                </a:solidFill>
              </a:defRPr>
            </a:lvl8pPr>
            <a:lvl9pPr lvl="8" rtl="0">
              <a:spcBef>
                <a:spcPts val="1600"/>
              </a:spcBef>
              <a:spcAft>
                <a:spcPts val="1600"/>
              </a:spcAft>
              <a:buClr>
                <a:srgbClr val="632A67"/>
              </a:buClr>
              <a:buSzPts val="1200"/>
              <a:buChar char="■"/>
              <a:defRPr sz="1200">
                <a:solidFill>
                  <a:srgbClr val="632A67"/>
                </a:solidFill>
              </a:defRPr>
            </a:lvl9pPr>
          </a:lstStyle>
          <a:p/>
        </p:txBody>
      </p:sp>
      <p:sp>
        <p:nvSpPr>
          <p:cNvPr id="1706" name="Google Shape;1706;p35"/>
          <p:cNvSpPr txBox="1"/>
          <p:nvPr>
            <p:ph type="subTitle" idx="2"/>
          </p:nvPr>
        </p:nvSpPr>
        <p:spPr>
          <a:xfrm>
            <a:off x="720000" y="1144250"/>
            <a:ext cx="7704000" cy="3591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32A67"/>
              </a:buClr>
              <a:buSzPts val="1200"/>
              <a:buNone/>
              <a:defRPr sz="1500">
                <a:solidFill>
                  <a:srgbClr val="632A67"/>
                </a:solidFill>
                <a:latin typeface="Rubik"/>
                <a:ea typeface="Rubik"/>
                <a:cs typeface="Rubik"/>
                <a:sym typeface="Rubik"/>
              </a:defRPr>
            </a:lvl1pPr>
            <a:lvl2pPr lvl="1" rtl="0">
              <a:spcBef>
                <a:spcPts val="1600"/>
              </a:spcBef>
              <a:spcAft>
                <a:spcPts val="0"/>
              </a:spcAft>
              <a:buClr>
                <a:srgbClr val="632A67"/>
              </a:buClr>
              <a:buSzPts val="1200"/>
              <a:buNone/>
              <a:defRPr sz="1200">
                <a:solidFill>
                  <a:srgbClr val="632A67"/>
                </a:solidFill>
              </a:defRPr>
            </a:lvl2pPr>
            <a:lvl3pPr lvl="2" rtl="0">
              <a:spcBef>
                <a:spcPts val="1600"/>
              </a:spcBef>
              <a:spcAft>
                <a:spcPts val="0"/>
              </a:spcAft>
              <a:buClr>
                <a:srgbClr val="632A67"/>
              </a:buClr>
              <a:buSzPts val="1200"/>
              <a:buNone/>
              <a:defRPr sz="1200">
                <a:solidFill>
                  <a:srgbClr val="632A67"/>
                </a:solidFill>
              </a:defRPr>
            </a:lvl3pPr>
            <a:lvl4pPr lvl="3" rtl="0">
              <a:spcBef>
                <a:spcPts val="1600"/>
              </a:spcBef>
              <a:spcAft>
                <a:spcPts val="0"/>
              </a:spcAft>
              <a:buClr>
                <a:srgbClr val="632A67"/>
              </a:buClr>
              <a:buSzPts val="1200"/>
              <a:buNone/>
              <a:defRPr sz="1200">
                <a:solidFill>
                  <a:srgbClr val="632A67"/>
                </a:solidFill>
              </a:defRPr>
            </a:lvl4pPr>
            <a:lvl5pPr lvl="4" rtl="0">
              <a:spcBef>
                <a:spcPts val="1600"/>
              </a:spcBef>
              <a:spcAft>
                <a:spcPts val="0"/>
              </a:spcAft>
              <a:buClr>
                <a:srgbClr val="632A67"/>
              </a:buClr>
              <a:buSzPts val="1200"/>
              <a:buNone/>
              <a:defRPr sz="1200">
                <a:solidFill>
                  <a:srgbClr val="632A67"/>
                </a:solidFill>
              </a:defRPr>
            </a:lvl5pPr>
            <a:lvl6pPr lvl="5" rtl="0">
              <a:spcBef>
                <a:spcPts val="1600"/>
              </a:spcBef>
              <a:spcAft>
                <a:spcPts val="0"/>
              </a:spcAft>
              <a:buClr>
                <a:srgbClr val="632A67"/>
              </a:buClr>
              <a:buSzPts val="1200"/>
              <a:buNone/>
              <a:defRPr sz="1200">
                <a:solidFill>
                  <a:srgbClr val="632A67"/>
                </a:solidFill>
              </a:defRPr>
            </a:lvl6pPr>
            <a:lvl7pPr lvl="6" rtl="0">
              <a:spcBef>
                <a:spcPts val="1600"/>
              </a:spcBef>
              <a:spcAft>
                <a:spcPts val="0"/>
              </a:spcAft>
              <a:buClr>
                <a:srgbClr val="632A67"/>
              </a:buClr>
              <a:buSzPts val="1200"/>
              <a:buNone/>
              <a:defRPr sz="1200">
                <a:solidFill>
                  <a:srgbClr val="632A67"/>
                </a:solidFill>
              </a:defRPr>
            </a:lvl7pPr>
            <a:lvl8pPr lvl="7" rtl="0">
              <a:spcBef>
                <a:spcPts val="1600"/>
              </a:spcBef>
              <a:spcAft>
                <a:spcPts val="0"/>
              </a:spcAft>
              <a:buClr>
                <a:srgbClr val="632A67"/>
              </a:buClr>
              <a:buSzPts val="1200"/>
              <a:buNone/>
              <a:defRPr sz="1200">
                <a:solidFill>
                  <a:srgbClr val="632A67"/>
                </a:solidFill>
              </a:defRPr>
            </a:lvl8pPr>
            <a:lvl9pPr lvl="8" rtl="0">
              <a:spcBef>
                <a:spcPts val="1600"/>
              </a:spcBef>
              <a:spcAft>
                <a:spcPts val="1600"/>
              </a:spcAft>
              <a:buClr>
                <a:srgbClr val="632A67"/>
              </a:buClr>
              <a:buSzPts val="1200"/>
              <a:buNone/>
              <a:defRPr sz="1200">
                <a:solidFill>
                  <a:srgbClr val="632A67"/>
                </a:solidFill>
              </a:defRPr>
            </a:lvl9pPr>
          </a:lstStyle>
          <a:p/>
        </p:txBody>
      </p:sp>
      <p:sp>
        <p:nvSpPr>
          <p:cNvPr id="1707" name="Google Shape;1707;p35"/>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35"/>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09" name="Google Shape;1709;p35"/>
          <p:cNvGrpSpPr/>
          <p:nvPr/>
        </p:nvGrpSpPr>
        <p:grpSpPr>
          <a:xfrm>
            <a:off x="480323" y="-2204220"/>
            <a:ext cx="484925" cy="2690505"/>
            <a:chOff x="-237650" y="2312843"/>
            <a:chExt cx="484925" cy="2690505"/>
          </a:xfrm>
        </p:grpSpPr>
        <p:grpSp>
          <p:nvGrpSpPr>
            <p:cNvPr id="1710" name="Google Shape;1710;p35"/>
            <p:cNvGrpSpPr/>
            <p:nvPr/>
          </p:nvGrpSpPr>
          <p:grpSpPr>
            <a:xfrm rot="10800000" flipH="1">
              <a:off x="-237650" y="2312843"/>
              <a:ext cx="484925" cy="1370250"/>
              <a:chOff x="3973200" y="1692800"/>
              <a:chExt cx="484925" cy="1370250"/>
            </a:xfrm>
          </p:grpSpPr>
          <p:sp>
            <p:nvSpPr>
              <p:cNvPr id="1711" name="Google Shape;1711;p3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3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3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3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3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3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3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3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3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3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3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3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3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3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3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3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3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3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3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3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3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3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3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3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5" name="Google Shape;1735;p35"/>
            <p:cNvGrpSpPr/>
            <p:nvPr/>
          </p:nvGrpSpPr>
          <p:grpSpPr>
            <a:xfrm rot="10800000" flipH="1">
              <a:off x="-237650" y="3633099"/>
              <a:ext cx="484925" cy="1370250"/>
              <a:chOff x="3973200" y="1692800"/>
              <a:chExt cx="484925" cy="1370250"/>
            </a:xfrm>
          </p:grpSpPr>
          <p:sp>
            <p:nvSpPr>
              <p:cNvPr id="1736" name="Google Shape;1736;p3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3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3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3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3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3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3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3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3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3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3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3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3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3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3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3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3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3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3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3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3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3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3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3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760" name="Google Shape;1760;p35"/>
          <p:cNvGrpSpPr/>
          <p:nvPr/>
        </p:nvGrpSpPr>
        <p:grpSpPr>
          <a:xfrm>
            <a:off x="8185445" y="0"/>
            <a:ext cx="1081322" cy="3985679"/>
            <a:chOff x="8185445" y="0"/>
            <a:chExt cx="1081322" cy="3985679"/>
          </a:xfrm>
        </p:grpSpPr>
        <p:sp>
          <p:nvSpPr>
            <p:cNvPr id="1761" name="Google Shape;1761;p35"/>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62" name="Google Shape;1762;p35"/>
            <p:cNvGrpSpPr/>
            <p:nvPr/>
          </p:nvGrpSpPr>
          <p:grpSpPr>
            <a:xfrm flipH="1">
              <a:off x="8185445" y="2445275"/>
              <a:ext cx="484925" cy="1370250"/>
              <a:chOff x="3973200" y="1692800"/>
              <a:chExt cx="484925" cy="1370250"/>
            </a:xfrm>
          </p:grpSpPr>
          <p:sp>
            <p:nvSpPr>
              <p:cNvPr id="1763" name="Google Shape;1763;p3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3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3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3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3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3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3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3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3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3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3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3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3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3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3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3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3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3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3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3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3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3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3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3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ercentages">
  <p:cSld name="CUSTOM_23">
    <p:spTree>
      <p:nvGrpSpPr>
        <p:cNvPr id="1787" name="Shape 1787"/>
        <p:cNvGrpSpPr/>
        <p:nvPr/>
      </p:nvGrpSpPr>
      <p:grpSpPr>
        <a:xfrm>
          <a:off x="0" y="0"/>
          <a:ext cx="0" cy="0"/>
          <a:chOff x="0" y="0"/>
          <a:chExt cx="0" cy="0"/>
        </a:xfrm>
      </p:grpSpPr>
      <p:sp>
        <p:nvSpPr>
          <p:cNvPr id="1788" name="Google Shape;1788;p36"/>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89" name="Google Shape;1789;p36"/>
          <p:cNvGrpSpPr/>
          <p:nvPr/>
        </p:nvGrpSpPr>
        <p:grpSpPr>
          <a:xfrm>
            <a:off x="7201988" y="6"/>
            <a:ext cx="1945925" cy="1370262"/>
            <a:chOff x="7201988" y="6"/>
            <a:chExt cx="1945925" cy="1370262"/>
          </a:xfrm>
        </p:grpSpPr>
        <p:sp>
          <p:nvSpPr>
            <p:cNvPr id="1790" name="Google Shape;1790;p36"/>
            <p:cNvSpPr/>
            <p:nvPr/>
          </p:nvSpPr>
          <p:spPr>
            <a:xfrm>
              <a:off x="7201988" y="6"/>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1" name="Google Shape;1791;p36"/>
            <p:cNvGrpSpPr/>
            <p:nvPr/>
          </p:nvGrpSpPr>
          <p:grpSpPr>
            <a:xfrm>
              <a:off x="8660288" y="18"/>
              <a:ext cx="484925" cy="1370250"/>
              <a:chOff x="3973200" y="1692800"/>
              <a:chExt cx="484925" cy="1370250"/>
            </a:xfrm>
          </p:grpSpPr>
          <p:sp>
            <p:nvSpPr>
              <p:cNvPr id="1792" name="Google Shape;1792;p3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3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3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3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3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3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3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3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3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3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3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3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3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3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3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3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3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3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3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3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3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3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3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3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816" name="Google Shape;1816;p36"/>
          <p:cNvSpPr txBox="1"/>
          <p:nvPr>
            <p:ph type="title"/>
          </p:nvPr>
        </p:nvSpPr>
        <p:spPr>
          <a:xfrm>
            <a:off x="311700" y="412813"/>
            <a:ext cx="8520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700"/>
              <a:buNone/>
              <a:defRPr>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9pPr>
          </a:lstStyle>
          <a:p/>
        </p:txBody>
      </p:sp>
      <p:sp>
        <p:nvSpPr>
          <p:cNvPr id="1817" name="Google Shape;1817;p36"/>
          <p:cNvSpPr txBox="1"/>
          <p:nvPr>
            <p:ph type="title" idx="2" hasCustomPrompt="1"/>
          </p:nvPr>
        </p:nvSpPr>
        <p:spPr>
          <a:xfrm>
            <a:off x="4194163" y="1402258"/>
            <a:ext cx="7593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2000">
                <a:solidFill>
                  <a:schemeClr val="lt1"/>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818" name="Google Shape;1818;p36"/>
          <p:cNvSpPr txBox="1"/>
          <p:nvPr>
            <p:ph type="subTitle" idx="1"/>
          </p:nvPr>
        </p:nvSpPr>
        <p:spPr>
          <a:xfrm>
            <a:off x="5907178" y="1411594"/>
            <a:ext cx="1453200" cy="289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b="1">
                <a:solidFill>
                  <a:schemeClr val="lt2"/>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819" name="Google Shape;1819;p36"/>
          <p:cNvSpPr txBox="1"/>
          <p:nvPr>
            <p:ph type="title" idx="3" hasCustomPrompt="1"/>
          </p:nvPr>
        </p:nvSpPr>
        <p:spPr>
          <a:xfrm>
            <a:off x="2483438" y="2700071"/>
            <a:ext cx="7593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2000">
                <a:solidFill>
                  <a:schemeClr val="lt1"/>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820" name="Google Shape;1820;p36"/>
          <p:cNvSpPr txBox="1"/>
          <p:nvPr>
            <p:ph type="subTitle" idx="4"/>
          </p:nvPr>
        </p:nvSpPr>
        <p:spPr>
          <a:xfrm>
            <a:off x="5907175" y="1531098"/>
            <a:ext cx="2393700" cy="42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solidFill>
                  <a:schemeClr val="lt2"/>
                </a:solidFill>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821" name="Google Shape;1821;p36"/>
          <p:cNvSpPr txBox="1"/>
          <p:nvPr>
            <p:ph type="title" idx="5" hasCustomPrompt="1"/>
          </p:nvPr>
        </p:nvSpPr>
        <p:spPr>
          <a:xfrm>
            <a:off x="4192350" y="3912346"/>
            <a:ext cx="7593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000"/>
              <a:buNone/>
              <a:defRPr sz="2000">
                <a:solidFill>
                  <a:schemeClr val="lt1"/>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1822" name="Google Shape;1822;p36"/>
          <p:cNvSpPr txBox="1"/>
          <p:nvPr>
            <p:ph type="subTitle" idx="6"/>
          </p:nvPr>
        </p:nvSpPr>
        <p:spPr>
          <a:xfrm>
            <a:off x="3863754" y="2706942"/>
            <a:ext cx="1453200" cy="289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b="1">
                <a:solidFill>
                  <a:schemeClr val="lt2"/>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823" name="Google Shape;1823;p36"/>
          <p:cNvSpPr txBox="1"/>
          <p:nvPr>
            <p:ph type="subTitle" idx="7"/>
          </p:nvPr>
        </p:nvSpPr>
        <p:spPr>
          <a:xfrm>
            <a:off x="6028349" y="3880522"/>
            <a:ext cx="1148400" cy="2895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b="1">
                <a:solidFill>
                  <a:schemeClr val="lt2"/>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824" name="Google Shape;1824;p36"/>
          <p:cNvSpPr txBox="1"/>
          <p:nvPr>
            <p:ph type="subTitle" idx="8"/>
          </p:nvPr>
        </p:nvSpPr>
        <p:spPr>
          <a:xfrm>
            <a:off x="3858100" y="2821186"/>
            <a:ext cx="2393700" cy="42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400">
                <a:solidFill>
                  <a:schemeClr val="lt2"/>
                </a:solidFill>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
        <p:nvSpPr>
          <p:cNvPr id="1825" name="Google Shape;1825;p36"/>
          <p:cNvSpPr txBox="1"/>
          <p:nvPr>
            <p:ph type="subTitle" idx="9"/>
          </p:nvPr>
        </p:nvSpPr>
        <p:spPr>
          <a:xfrm>
            <a:off x="6104746" y="4031140"/>
            <a:ext cx="2393700" cy="388200"/>
          </a:xfrm>
          <a:prstGeom prst="rect">
            <a:avLst/>
          </a:prstGeom>
        </p:spPr>
        <p:txBody>
          <a:bodyPr spcFirstLastPara="1" wrap="square" lIns="91425" tIns="91425" rIns="91425" bIns="91425" anchor="ctr" anchorCtr="0">
            <a:noAutofit/>
          </a:bodyPr>
          <a:lstStyle>
            <a:lvl1pPr lvl="0" rtl="0">
              <a:spcBef>
                <a:spcPts val="0"/>
              </a:spcBef>
              <a:spcAft>
                <a:spcPts val="0"/>
              </a:spcAft>
              <a:buSzPts val="900"/>
              <a:buFont typeface="Rubik"/>
              <a:buNone/>
              <a:defRPr sz="1400">
                <a:solidFill>
                  <a:schemeClr val="lt2"/>
                </a:solidFill>
                <a:latin typeface="Rubik"/>
                <a:ea typeface="Rubik"/>
                <a:cs typeface="Rubik"/>
                <a:sym typeface="Rubik"/>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Only title">
  <p:cSld name="CUSTOM_24">
    <p:spTree>
      <p:nvGrpSpPr>
        <p:cNvPr id="1826" name="Shape 1826"/>
        <p:cNvGrpSpPr/>
        <p:nvPr/>
      </p:nvGrpSpPr>
      <p:grpSpPr>
        <a:xfrm>
          <a:off x="0" y="0"/>
          <a:ext cx="0" cy="0"/>
          <a:chOff x="0" y="0"/>
          <a:chExt cx="0" cy="0"/>
        </a:xfrm>
      </p:grpSpPr>
      <p:sp>
        <p:nvSpPr>
          <p:cNvPr id="1827" name="Google Shape;1827;p37"/>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37"/>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29" name="Google Shape;1829;p37"/>
          <p:cNvGrpSpPr/>
          <p:nvPr/>
        </p:nvGrpSpPr>
        <p:grpSpPr>
          <a:xfrm>
            <a:off x="8891638" y="2137987"/>
            <a:ext cx="484925" cy="2690505"/>
            <a:chOff x="-237650" y="2312843"/>
            <a:chExt cx="484925" cy="2690505"/>
          </a:xfrm>
        </p:grpSpPr>
        <p:grpSp>
          <p:nvGrpSpPr>
            <p:cNvPr id="1830" name="Google Shape;1830;p37"/>
            <p:cNvGrpSpPr/>
            <p:nvPr/>
          </p:nvGrpSpPr>
          <p:grpSpPr>
            <a:xfrm rot="10800000" flipH="1">
              <a:off x="-237650" y="2312843"/>
              <a:ext cx="484925" cy="1370250"/>
              <a:chOff x="3973200" y="1692800"/>
              <a:chExt cx="484925" cy="1370250"/>
            </a:xfrm>
          </p:grpSpPr>
          <p:sp>
            <p:nvSpPr>
              <p:cNvPr id="1831" name="Google Shape;1831;p3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3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3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3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3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3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3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3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3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3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3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3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3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3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3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3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3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3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3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3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3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3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3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3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5" name="Google Shape;1855;p37"/>
            <p:cNvGrpSpPr/>
            <p:nvPr/>
          </p:nvGrpSpPr>
          <p:grpSpPr>
            <a:xfrm rot="10800000" flipH="1">
              <a:off x="-237650" y="3633099"/>
              <a:ext cx="484925" cy="1370250"/>
              <a:chOff x="3973200" y="1692800"/>
              <a:chExt cx="484925" cy="1370250"/>
            </a:xfrm>
          </p:grpSpPr>
          <p:sp>
            <p:nvSpPr>
              <p:cNvPr id="1856" name="Google Shape;1856;p3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3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3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3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3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3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3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3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3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3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3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3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3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3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3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3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3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3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3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3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3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3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3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3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880" name="Google Shape;1880;p37"/>
          <p:cNvSpPr txBox="1"/>
          <p:nvPr>
            <p:ph type="title"/>
          </p:nvPr>
        </p:nvSpPr>
        <p:spPr>
          <a:xfrm>
            <a:off x="311700" y="412376"/>
            <a:ext cx="8520600" cy="948300"/>
          </a:xfrm>
          <a:prstGeom prst="rect">
            <a:avLst/>
          </a:prstGeom>
        </p:spPr>
        <p:txBody>
          <a:bodyPr spcFirstLastPara="1" wrap="square" lIns="91425" tIns="91425" rIns="91425" bIns="91425" anchor="t" anchorCtr="0">
            <a:noAutofit/>
          </a:bodyPr>
          <a:lstStyle>
            <a:lvl1pPr lvl="0" algn="ctr">
              <a:spcBef>
                <a:spcPts val="0"/>
              </a:spcBef>
              <a:spcAft>
                <a:spcPts val="0"/>
              </a:spcAft>
              <a:buSzPts val="3700"/>
              <a:buNone/>
              <a:defRPr sz="3000">
                <a:solidFill>
                  <a:schemeClr val="lt2"/>
                </a:solidFill>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SzPts val="3700"/>
              <a:buNone/>
              <a:defRPr>
                <a:latin typeface="Roboto" panose="02000000000000000000"/>
                <a:ea typeface="Roboto" panose="02000000000000000000"/>
                <a:cs typeface="Roboto" panose="02000000000000000000"/>
                <a:sym typeface="Roboto" panose="02000000000000000000"/>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Three Columns">
  <p:cSld name="CUSTOM_25">
    <p:spTree>
      <p:nvGrpSpPr>
        <p:cNvPr id="1881" name="Shape 1881"/>
        <p:cNvGrpSpPr/>
        <p:nvPr/>
      </p:nvGrpSpPr>
      <p:grpSpPr>
        <a:xfrm>
          <a:off x="0" y="0"/>
          <a:ext cx="0" cy="0"/>
          <a:chOff x="0" y="0"/>
          <a:chExt cx="0" cy="0"/>
        </a:xfrm>
      </p:grpSpPr>
      <p:grpSp>
        <p:nvGrpSpPr>
          <p:cNvPr id="1882" name="Google Shape;1882;p38"/>
          <p:cNvGrpSpPr/>
          <p:nvPr/>
        </p:nvGrpSpPr>
        <p:grpSpPr>
          <a:xfrm>
            <a:off x="-371775" y="1367200"/>
            <a:ext cx="801075" cy="2423050"/>
            <a:chOff x="-371775" y="1367200"/>
            <a:chExt cx="801075" cy="2423050"/>
          </a:xfrm>
        </p:grpSpPr>
        <p:sp>
          <p:nvSpPr>
            <p:cNvPr id="1883" name="Google Shape;1883;p38"/>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84" name="Google Shape;1884;p38"/>
            <p:cNvGrpSpPr/>
            <p:nvPr/>
          </p:nvGrpSpPr>
          <p:grpSpPr>
            <a:xfrm flipH="1">
              <a:off x="-55625" y="2243125"/>
              <a:ext cx="484925" cy="1370250"/>
              <a:chOff x="3973200" y="1692800"/>
              <a:chExt cx="484925" cy="1370250"/>
            </a:xfrm>
          </p:grpSpPr>
          <p:sp>
            <p:nvSpPr>
              <p:cNvPr id="1885" name="Google Shape;1885;p3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3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3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3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3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3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3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3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3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3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3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3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3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3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3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3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3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3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3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3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3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3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3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3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09" name="Google Shape;1909;p38"/>
          <p:cNvGrpSpPr/>
          <p:nvPr/>
        </p:nvGrpSpPr>
        <p:grpSpPr>
          <a:xfrm>
            <a:off x="5176127" y="6253"/>
            <a:ext cx="3967900" cy="465900"/>
            <a:chOff x="2613600" y="4372375"/>
            <a:chExt cx="3967900" cy="465900"/>
          </a:xfrm>
        </p:grpSpPr>
        <p:sp>
          <p:nvSpPr>
            <p:cNvPr id="1910" name="Google Shape;1910;p38"/>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38"/>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38"/>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38"/>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38"/>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38"/>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38"/>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38"/>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38"/>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38"/>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38"/>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38"/>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38"/>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38"/>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38"/>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38"/>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26" name="Google Shape;1926;p38"/>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38"/>
          <p:cNvSpPr txBox="1"/>
          <p:nvPr>
            <p:ph type="title"/>
          </p:nvPr>
        </p:nvSpPr>
        <p:spPr>
          <a:xfrm>
            <a:off x="311700" y="448002"/>
            <a:ext cx="8520600" cy="57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2pPr>
            <a:lvl3pPr lvl="2"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3pPr>
            <a:lvl4pPr lvl="3"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4pPr>
            <a:lvl5pPr lvl="4"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5pPr>
            <a:lvl6pPr lvl="5"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6pPr>
            <a:lvl7pPr lvl="6"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7pPr>
            <a:lvl8pPr lvl="7"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8pPr>
            <a:lvl9pPr lvl="8" algn="ctr">
              <a:spcBef>
                <a:spcPts val="0"/>
              </a:spcBef>
              <a:spcAft>
                <a:spcPts val="0"/>
              </a:spcAft>
              <a:buSzPts val="3000"/>
              <a:buFont typeface="Poppins" panose="00000500000000000000"/>
              <a:buNone/>
              <a:defRPr sz="3000">
                <a:latin typeface="Poppins" panose="00000500000000000000"/>
                <a:ea typeface="Poppins" panose="00000500000000000000"/>
                <a:cs typeface="Poppins" panose="00000500000000000000"/>
                <a:sym typeface="Poppins" panose="00000500000000000000"/>
              </a:defRPr>
            </a:lvl9pPr>
          </a:lstStyle>
          <a:p/>
        </p:txBody>
      </p:sp>
      <p:sp>
        <p:nvSpPr>
          <p:cNvPr id="1928" name="Google Shape;1928;p38"/>
          <p:cNvSpPr txBox="1"/>
          <p:nvPr>
            <p:ph type="title" idx="2"/>
          </p:nvPr>
        </p:nvSpPr>
        <p:spPr>
          <a:xfrm>
            <a:off x="942975" y="3544419"/>
            <a:ext cx="1655700" cy="408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400"/>
              <a:buFont typeface="Poppins" panose="00000500000000000000"/>
              <a:buNone/>
              <a:defRPr sz="1600">
                <a:solidFill>
                  <a:schemeClr val="lt1"/>
                </a:solidFill>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9pPr>
          </a:lstStyle>
          <a:p/>
        </p:txBody>
      </p:sp>
      <p:sp>
        <p:nvSpPr>
          <p:cNvPr id="1929" name="Google Shape;1929;p38"/>
          <p:cNvSpPr txBox="1"/>
          <p:nvPr>
            <p:ph type="subTitle" idx="1"/>
          </p:nvPr>
        </p:nvSpPr>
        <p:spPr>
          <a:xfrm>
            <a:off x="661050" y="3873759"/>
            <a:ext cx="2183100" cy="661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Font typeface="Rubik"/>
              <a:buNone/>
              <a:defRPr sz="1400">
                <a:solidFill>
                  <a:schemeClr val="lt2"/>
                </a:solidFill>
                <a:latin typeface="Rubik"/>
                <a:ea typeface="Rubik"/>
                <a:cs typeface="Rubik"/>
                <a:sym typeface="Rubik"/>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930" name="Google Shape;1930;p38"/>
          <p:cNvSpPr txBox="1"/>
          <p:nvPr>
            <p:ph type="title" idx="3" hasCustomPrompt="1"/>
          </p:nvPr>
        </p:nvSpPr>
        <p:spPr>
          <a:xfrm>
            <a:off x="1218450" y="3132877"/>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panose="00000500000000000000"/>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1931" name="Google Shape;1931;p38"/>
          <p:cNvSpPr txBox="1"/>
          <p:nvPr>
            <p:ph type="title" idx="4"/>
          </p:nvPr>
        </p:nvSpPr>
        <p:spPr>
          <a:xfrm>
            <a:off x="3751919" y="3537275"/>
            <a:ext cx="1655700" cy="40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Font typeface="Poppins" panose="00000500000000000000"/>
              <a:buNone/>
              <a:defRPr sz="1600">
                <a:solidFill>
                  <a:schemeClr val="lt1"/>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2pPr>
            <a:lvl3pPr lvl="2"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3pPr>
            <a:lvl4pPr lvl="3"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4pPr>
            <a:lvl5pPr lvl="4"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5pPr>
            <a:lvl6pPr lvl="5"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6pPr>
            <a:lvl7pPr lvl="6"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7pPr>
            <a:lvl8pPr lvl="7"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8pPr>
            <a:lvl9pPr lvl="8"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9pPr>
          </a:lstStyle>
          <a:p/>
        </p:txBody>
      </p:sp>
      <p:sp>
        <p:nvSpPr>
          <p:cNvPr id="1932" name="Google Shape;1932;p38"/>
          <p:cNvSpPr txBox="1"/>
          <p:nvPr>
            <p:ph type="subTitle" idx="5"/>
          </p:nvPr>
        </p:nvSpPr>
        <p:spPr>
          <a:xfrm>
            <a:off x="3482819" y="3866615"/>
            <a:ext cx="21831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Rubik"/>
              <a:buNone/>
              <a:defRPr sz="1400">
                <a:solidFill>
                  <a:schemeClr val="lt2"/>
                </a:solidFill>
                <a:latin typeface="Rubik"/>
                <a:ea typeface="Rubik"/>
                <a:cs typeface="Rubik"/>
                <a:sym typeface="Rubi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33" name="Google Shape;1933;p38"/>
          <p:cNvSpPr txBox="1"/>
          <p:nvPr>
            <p:ph type="title" idx="6" hasCustomPrompt="1"/>
          </p:nvPr>
        </p:nvSpPr>
        <p:spPr>
          <a:xfrm>
            <a:off x="4040231" y="3125733"/>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panose="00000500000000000000"/>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1934" name="Google Shape;1934;p38"/>
          <p:cNvSpPr txBox="1"/>
          <p:nvPr>
            <p:ph type="title" idx="7"/>
          </p:nvPr>
        </p:nvSpPr>
        <p:spPr>
          <a:xfrm>
            <a:off x="6568025" y="3534125"/>
            <a:ext cx="1655700" cy="414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400"/>
              <a:buFont typeface="Poppins" panose="00000500000000000000"/>
              <a:buNone/>
              <a:defRPr sz="1600">
                <a:solidFill>
                  <a:schemeClr val="lt1"/>
                </a:solidFill>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2pPr>
            <a:lvl3pPr lvl="2"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3pPr>
            <a:lvl4pPr lvl="3"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4pPr>
            <a:lvl5pPr lvl="4"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5pPr>
            <a:lvl6pPr lvl="5"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6pPr>
            <a:lvl7pPr lvl="6"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7pPr>
            <a:lvl8pPr lvl="7"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8pPr>
            <a:lvl9pPr lvl="8" algn="ctr" rtl="0">
              <a:spcBef>
                <a:spcPts val="0"/>
              </a:spcBef>
              <a:spcAft>
                <a:spcPts val="0"/>
              </a:spcAft>
              <a:buClr>
                <a:schemeClr val="lt1"/>
              </a:buClr>
              <a:buSzPts val="3700"/>
              <a:buNone/>
              <a:defRPr>
                <a:solidFill>
                  <a:schemeClr val="lt1"/>
                </a:solidFill>
                <a:latin typeface="Roboto" panose="02000000000000000000"/>
                <a:ea typeface="Roboto" panose="02000000000000000000"/>
                <a:cs typeface="Roboto" panose="02000000000000000000"/>
                <a:sym typeface="Roboto" panose="02000000000000000000"/>
              </a:defRPr>
            </a:lvl9pPr>
          </a:lstStyle>
          <a:p/>
        </p:txBody>
      </p:sp>
      <p:sp>
        <p:nvSpPr>
          <p:cNvPr id="1935" name="Google Shape;1935;p38"/>
          <p:cNvSpPr txBox="1"/>
          <p:nvPr>
            <p:ph type="subTitle" idx="8"/>
          </p:nvPr>
        </p:nvSpPr>
        <p:spPr>
          <a:xfrm>
            <a:off x="6308018" y="3866615"/>
            <a:ext cx="2183100" cy="661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Rubik"/>
              <a:buNone/>
              <a:defRPr sz="1400">
                <a:solidFill>
                  <a:schemeClr val="lt2"/>
                </a:solidFill>
                <a:latin typeface="Rubik"/>
                <a:ea typeface="Rubik"/>
                <a:cs typeface="Rubik"/>
                <a:sym typeface="Rubik"/>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36" name="Google Shape;1936;p38"/>
          <p:cNvSpPr txBox="1"/>
          <p:nvPr>
            <p:ph type="title" idx="9" hasCustomPrompt="1"/>
          </p:nvPr>
        </p:nvSpPr>
        <p:spPr>
          <a:xfrm>
            <a:off x="6865425" y="3125733"/>
            <a:ext cx="1068300" cy="458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Poppins" panose="00000500000000000000"/>
              <a:buNone/>
              <a:defRPr sz="2100" b="0">
                <a:latin typeface="Poppins Black"/>
                <a:ea typeface="Poppins Black"/>
                <a:cs typeface="Poppins Black"/>
                <a:sym typeface="Poppins Black"/>
              </a:defRPr>
            </a:lvl1pPr>
            <a:lvl2pPr lvl="1"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lt1"/>
              </a:buClr>
              <a:buSzPts val="2000"/>
              <a:buFont typeface="Poppins" panose="00000500000000000000"/>
              <a:buNone/>
              <a:defRPr sz="2000">
                <a:solidFill>
                  <a:schemeClr val="lt1"/>
                </a:solidFill>
                <a:latin typeface="Poppins" panose="00000500000000000000"/>
                <a:ea typeface="Poppins" panose="00000500000000000000"/>
                <a:cs typeface="Poppins" panose="00000500000000000000"/>
                <a:sym typeface="Poppins" panose="00000500000000000000"/>
              </a:defRPr>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1">
  <p:cSld name="CUSTOM_16">
    <p:bg>
      <p:bgPr>
        <a:solidFill>
          <a:srgbClr val="FFCE4B"/>
        </a:solidFill>
        <a:effectLst/>
      </p:bgPr>
    </p:bg>
    <p:spTree>
      <p:nvGrpSpPr>
        <p:cNvPr id="1937" name="Shape 1937"/>
        <p:cNvGrpSpPr/>
        <p:nvPr/>
      </p:nvGrpSpPr>
      <p:grpSpPr>
        <a:xfrm>
          <a:off x="0" y="0"/>
          <a:ext cx="0" cy="0"/>
          <a:chOff x="0" y="0"/>
          <a:chExt cx="0" cy="0"/>
        </a:xfrm>
      </p:grpSpPr>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2">
  <p:cSld name="CUSTOM_16_1">
    <p:bg>
      <p:bgPr>
        <a:solidFill>
          <a:srgbClr val="FFCE4B"/>
        </a:solidFill>
        <a:effectLst/>
      </p:bgPr>
    </p:bg>
    <p:spTree>
      <p:nvGrpSpPr>
        <p:cNvPr id="1938" name="Shape 1938"/>
        <p:cNvGrpSpPr/>
        <p:nvPr/>
      </p:nvGrpSpPr>
      <p:grpSpPr>
        <a:xfrm>
          <a:off x="0" y="0"/>
          <a:ext cx="0" cy="0"/>
          <a:chOff x="0" y="0"/>
          <a:chExt cx="0" cy="0"/>
        </a:xfrm>
      </p:grpSpPr>
      <p:sp>
        <p:nvSpPr>
          <p:cNvPr id="1939" name="Google Shape;1939;p40"/>
          <p:cNvSpPr/>
          <p:nvPr/>
        </p:nvSpPr>
        <p:spPr>
          <a:xfrm>
            <a:off x="4572000" y="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0" name="Google Shape;1940;p40"/>
          <p:cNvGrpSpPr/>
          <p:nvPr/>
        </p:nvGrpSpPr>
        <p:grpSpPr>
          <a:xfrm>
            <a:off x="8426920" y="-14275"/>
            <a:ext cx="1152005" cy="4512224"/>
            <a:chOff x="8426920" y="-14275"/>
            <a:chExt cx="1152005" cy="4512224"/>
          </a:xfrm>
        </p:grpSpPr>
        <p:sp>
          <p:nvSpPr>
            <p:cNvPr id="1941" name="Google Shape;1941;p40"/>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40"/>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3" name="Google Shape;1943;p40"/>
            <p:cNvGrpSpPr/>
            <p:nvPr/>
          </p:nvGrpSpPr>
          <p:grpSpPr>
            <a:xfrm flipH="1">
              <a:off x="8502637" y="3127699"/>
              <a:ext cx="484925" cy="1370250"/>
              <a:chOff x="3973200" y="1692800"/>
              <a:chExt cx="484925" cy="1370250"/>
            </a:xfrm>
          </p:grpSpPr>
          <p:sp>
            <p:nvSpPr>
              <p:cNvPr id="1944" name="Google Shape;1944;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68" name="Google Shape;1968;p40"/>
          <p:cNvGrpSpPr/>
          <p:nvPr/>
        </p:nvGrpSpPr>
        <p:grpSpPr>
          <a:xfrm>
            <a:off x="4336237" y="1451512"/>
            <a:ext cx="484925" cy="2701419"/>
            <a:chOff x="4336237" y="1451512"/>
            <a:chExt cx="484925" cy="2701419"/>
          </a:xfrm>
        </p:grpSpPr>
        <p:grpSp>
          <p:nvGrpSpPr>
            <p:cNvPr id="1969" name="Google Shape;1969;p40"/>
            <p:cNvGrpSpPr/>
            <p:nvPr/>
          </p:nvGrpSpPr>
          <p:grpSpPr>
            <a:xfrm flipH="1">
              <a:off x="4336237" y="1451512"/>
              <a:ext cx="484925" cy="1370250"/>
              <a:chOff x="3973200" y="1692800"/>
              <a:chExt cx="484925" cy="1370250"/>
            </a:xfrm>
          </p:grpSpPr>
          <p:sp>
            <p:nvSpPr>
              <p:cNvPr id="1970" name="Google Shape;1970;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4" name="Google Shape;1994;p40"/>
            <p:cNvGrpSpPr/>
            <p:nvPr/>
          </p:nvGrpSpPr>
          <p:grpSpPr>
            <a:xfrm flipH="1">
              <a:off x="4336237" y="2782680"/>
              <a:ext cx="484925" cy="1370250"/>
              <a:chOff x="3973200" y="1692800"/>
              <a:chExt cx="484925" cy="1370250"/>
            </a:xfrm>
          </p:grpSpPr>
          <p:sp>
            <p:nvSpPr>
              <p:cNvPr id="1995" name="Google Shape;1995;p4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4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4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4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4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4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4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4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4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4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4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4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4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4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4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4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4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4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4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4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4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4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4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4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19" name="Google Shape;2019;p40"/>
          <p:cNvGrpSpPr/>
          <p:nvPr/>
        </p:nvGrpSpPr>
        <p:grpSpPr>
          <a:xfrm>
            <a:off x="-112311" y="3413831"/>
            <a:ext cx="1670200" cy="1729669"/>
            <a:chOff x="-112311" y="3413831"/>
            <a:chExt cx="1670200" cy="1729669"/>
          </a:xfrm>
        </p:grpSpPr>
        <p:sp>
          <p:nvSpPr>
            <p:cNvPr id="2020" name="Google Shape;2020;p40"/>
            <p:cNvSpPr/>
            <p:nvPr/>
          </p:nvSpPr>
          <p:spPr>
            <a:xfrm>
              <a:off x="-5" y="341383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4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24" name="Shape 124"/>
        <p:cNvGrpSpPr/>
        <p:nvPr/>
      </p:nvGrpSpPr>
      <p:grpSpPr>
        <a:xfrm>
          <a:off x="0" y="0"/>
          <a:ext cx="0" cy="0"/>
          <a:chOff x="0" y="0"/>
          <a:chExt cx="0" cy="0"/>
        </a:xfrm>
      </p:grpSpPr>
      <p:sp>
        <p:nvSpPr>
          <p:cNvPr id="125" name="Google Shape;125;p5"/>
          <p:cNvSpPr/>
          <p:nvPr/>
        </p:nvSpPr>
        <p:spPr>
          <a:xfrm>
            <a:off x="0" y="538125"/>
            <a:ext cx="4572000" cy="40674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5"/>
          <p:cNvSpPr/>
          <p:nvPr/>
        </p:nvSpPr>
        <p:spPr>
          <a:xfrm>
            <a:off x="8435895" y="4435375"/>
            <a:ext cx="1404900" cy="1404900"/>
          </a:xfrm>
          <a:prstGeom prst="ellipse">
            <a:avLst/>
          </a:prstGeom>
          <a:solidFill>
            <a:srgbClr val="187894"/>
          </a:solidFill>
          <a:ln w="9525" cap="flat" cmpd="sng">
            <a:solidFill>
              <a:srgbClr val="FFCE4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 name="Google Shape;127;p5"/>
          <p:cNvGrpSpPr/>
          <p:nvPr/>
        </p:nvGrpSpPr>
        <p:grpSpPr>
          <a:xfrm>
            <a:off x="2" y="4372418"/>
            <a:ext cx="3967900" cy="465900"/>
            <a:chOff x="2613600" y="4372375"/>
            <a:chExt cx="3967900" cy="465900"/>
          </a:xfrm>
        </p:grpSpPr>
        <p:sp>
          <p:nvSpPr>
            <p:cNvPr id="128" name="Google Shape;128;p5"/>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5"/>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5"/>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5"/>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5"/>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5"/>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5"/>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5"/>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5"/>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5"/>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5"/>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5"/>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5"/>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5"/>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5"/>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5"/>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 name="Google Shape;144;p5"/>
          <p:cNvGrpSpPr/>
          <p:nvPr/>
        </p:nvGrpSpPr>
        <p:grpSpPr>
          <a:xfrm>
            <a:off x="7198517" y="-2471"/>
            <a:ext cx="1945925" cy="1376328"/>
            <a:chOff x="7198517" y="-2471"/>
            <a:chExt cx="1945925" cy="1376328"/>
          </a:xfrm>
        </p:grpSpPr>
        <p:sp>
          <p:nvSpPr>
            <p:cNvPr id="145" name="Google Shape;145;p5"/>
            <p:cNvSpPr/>
            <p:nvPr/>
          </p:nvSpPr>
          <p:spPr>
            <a:xfrm>
              <a:off x="7198517" y="-2471"/>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6" name="Google Shape;146;p5"/>
            <p:cNvGrpSpPr/>
            <p:nvPr/>
          </p:nvGrpSpPr>
          <p:grpSpPr>
            <a:xfrm>
              <a:off x="8656817" y="3607"/>
              <a:ext cx="484925" cy="1370250"/>
              <a:chOff x="3973200" y="1692800"/>
              <a:chExt cx="484925" cy="1370250"/>
            </a:xfrm>
          </p:grpSpPr>
          <p:sp>
            <p:nvSpPr>
              <p:cNvPr id="147" name="Google Shape;147;p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1" name="Google Shape;171;p5"/>
          <p:cNvSpPr/>
          <p:nvPr/>
        </p:nvSpPr>
        <p:spPr>
          <a:xfrm>
            <a:off x="-309575" y="-40972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5"/>
          <p:cNvSpPr/>
          <p:nvPr/>
        </p:nvSpPr>
        <p:spPr>
          <a:xfrm>
            <a:off x="-309575" y="-40972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5"/>
          <p:cNvSpPr/>
          <p:nvPr/>
        </p:nvSpPr>
        <p:spPr>
          <a:xfrm>
            <a:off x="3736888" y="463596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5"/>
          <p:cNvSpPr txBox="1"/>
          <p:nvPr>
            <p:ph type="ctrTitle"/>
          </p:nvPr>
        </p:nvSpPr>
        <p:spPr>
          <a:xfrm flipH="1">
            <a:off x="5106475" y="1355860"/>
            <a:ext cx="168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175" name="Google Shape;175;p5"/>
          <p:cNvSpPr txBox="1"/>
          <p:nvPr>
            <p:ph type="subTitle" idx="1"/>
          </p:nvPr>
        </p:nvSpPr>
        <p:spPr>
          <a:xfrm flipH="1">
            <a:off x="5106225" y="1852309"/>
            <a:ext cx="33207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176" name="Google Shape;176;p5"/>
          <p:cNvSpPr txBox="1"/>
          <p:nvPr>
            <p:ph type="ctrTitle" idx="2"/>
          </p:nvPr>
        </p:nvSpPr>
        <p:spPr>
          <a:xfrm flipH="1">
            <a:off x="5106475" y="2560551"/>
            <a:ext cx="168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1800"/>
              <a:buNone/>
              <a:defRPr sz="1600">
                <a:latin typeface="Poppins" panose="00000500000000000000"/>
                <a:ea typeface="Poppins" panose="00000500000000000000"/>
                <a:cs typeface="Poppins" panose="00000500000000000000"/>
                <a:sym typeface="Poppins" panose="00000500000000000000"/>
              </a:defRPr>
            </a:lvl1pPr>
            <a:lvl2pPr lvl="1" algn="ctr" rtl="0">
              <a:spcBef>
                <a:spcPts val="0"/>
              </a:spcBef>
              <a:spcAft>
                <a:spcPts val="0"/>
              </a:spcAft>
              <a:buClr>
                <a:schemeClr val="accent4"/>
              </a:buClr>
              <a:buSzPts val="1800"/>
              <a:buNone/>
              <a:defRPr sz="1800">
                <a:solidFill>
                  <a:schemeClr val="accent4"/>
                </a:solidFill>
              </a:defRPr>
            </a:lvl2pPr>
            <a:lvl3pPr lvl="2" algn="ctr" rtl="0">
              <a:spcBef>
                <a:spcPts val="0"/>
              </a:spcBef>
              <a:spcAft>
                <a:spcPts val="0"/>
              </a:spcAft>
              <a:buClr>
                <a:schemeClr val="accent4"/>
              </a:buClr>
              <a:buSzPts val="1800"/>
              <a:buNone/>
              <a:defRPr sz="1800">
                <a:solidFill>
                  <a:schemeClr val="accent4"/>
                </a:solidFill>
              </a:defRPr>
            </a:lvl3pPr>
            <a:lvl4pPr lvl="3" algn="ctr" rtl="0">
              <a:spcBef>
                <a:spcPts val="0"/>
              </a:spcBef>
              <a:spcAft>
                <a:spcPts val="0"/>
              </a:spcAft>
              <a:buClr>
                <a:schemeClr val="accent4"/>
              </a:buClr>
              <a:buSzPts val="1800"/>
              <a:buNone/>
              <a:defRPr sz="1800">
                <a:solidFill>
                  <a:schemeClr val="accent4"/>
                </a:solidFill>
              </a:defRPr>
            </a:lvl4pPr>
            <a:lvl5pPr lvl="4" algn="ctr" rtl="0">
              <a:spcBef>
                <a:spcPts val="0"/>
              </a:spcBef>
              <a:spcAft>
                <a:spcPts val="0"/>
              </a:spcAft>
              <a:buClr>
                <a:schemeClr val="accent4"/>
              </a:buClr>
              <a:buSzPts val="1800"/>
              <a:buNone/>
              <a:defRPr sz="1800">
                <a:solidFill>
                  <a:schemeClr val="accent4"/>
                </a:solidFill>
              </a:defRPr>
            </a:lvl5pPr>
            <a:lvl6pPr lvl="5" algn="ctr" rtl="0">
              <a:spcBef>
                <a:spcPts val="0"/>
              </a:spcBef>
              <a:spcAft>
                <a:spcPts val="0"/>
              </a:spcAft>
              <a:buClr>
                <a:schemeClr val="accent4"/>
              </a:buClr>
              <a:buSzPts val="1800"/>
              <a:buNone/>
              <a:defRPr sz="1800">
                <a:solidFill>
                  <a:schemeClr val="accent4"/>
                </a:solidFill>
              </a:defRPr>
            </a:lvl6pPr>
            <a:lvl7pPr lvl="6" algn="ctr" rtl="0">
              <a:spcBef>
                <a:spcPts val="0"/>
              </a:spcBef>
              <a:spcAft>
                <a:spcPts val="0"/>
              </a:spcAft>
              <a:buClr>
                <a:schemeClr val="accent4"/>
              </a:buClr>
              <a:buSzPts val="1800"/>
              <a:buNone/>
              <a:defRPr sz="1800">
                <a:solidFill>
                  <a:schemeClr val="accent4"/>
                </a:solidFill>
              </a:defRPr>
            </a:lvl7pPr>
            <a:lvl8pPr lvl="7" algn="ctr" rtl="0">
              <a:spcBef>
                <a:spcPts val="0"/>
              </a:spcBef>
              <a:spcAft>
                <a:spcPts val="0"/>
              </a:spcAft>
              <a:buClr>
                <a:schemeClr val="accent4"/>
              </a:buClr>
              <a:buSzPts val="1800"/>
              <a:buNone/>
              <a:defRPr sz="1800">
                <a:solidFill>
                  <a:schemeClr val="accent4"/>
                </a:solidFill>
              </a:defRPr>
            </a:lvl8pPr>
            <a:lvl9pPr lvl="8" algn="ctr" rtl="0">
              <a:spcBef>
                <a:spcPts val="0"/>
              </a:spcBef>
              <a:spcAft>
                <a:spcPts val="0"/>
              </a:spcAft>
              <a:buClr>
                <a:schemeClr val="accent4"/>
              </a:buClr>
              <a:buSzPts val="1800"/>
              <a:buNone/>
              <a:defRPr sz="1800">
                <a:solidFill>
                  <a:schemeClr val="accent4"/>
                </a:solidFill>
              </a:defRPr>
            </a:lvl9pPr>
          </a:lstStyle>
          <a:p/>
        </p:txBody>
      </p:sp>
      <p:sp>
        <p:nvSpPr>
          <p:cNvPr id="177" name="Google Shape;177;p5"/>
          <p:cNvSpPr txBox="1"/>
          <p:nvPr>
            <p:ph type="subTitle" idx="3"/>
          </p:nvPr>
        </p:nvSpPr>
        <p:spPr>
          <a:xfrm flipH="1">
            <a:off x="5106225" y="3050963"/>
            <a:ext cx="33207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1400"/>
              <a:buNone/>
              <a:defRPr sz="1400">
                <a:latin typeface="Rubik"/>
                <a:ea typeface="Rubik"/>
                <a:cs typeface="Rubik"/>
                <a:sym typeface="Rubik"/>
              </a:defRPr>
            </a:lvl1pPr>
            <a:lvl2pPr lvl="1" algn="ctr" rtl="0">
              <a:lnSpc>
                <a:spcPct val="100000"/>
              </a:lnSpc>
              <a:spcBef>
                <a:spcPts val="0"/>
              </a:spcBef>
              <a:spcAft>
                <a:spcPts val="0"/>
              </a:spcAft>
              <a:buClr>
                <a:schemeClr val="accent3"/>
              </a:buClr>
              <a:buSzPts val="1400"/>
              <a:buNone/>
              <a:defRPr>
                <a:solidFill>
                  <a:schemeClr val="accent3"/>
                </a:solidFill>
              </a:defRPr>
            </a:lvl2pPr>
            <a:lvl3pPr lvl="2" algn="ctr" rtl="0">
              <a:lnSpc>
                <a:spcPct val="100000"/>
              </a:lnSpc>
              <a:spcBef>
                <a:spcPts val="0"/>
              </a:spcBef>
              <a:spcAft>
                <a:spcPts val="0"/>
              </a:spcAft>
              <a:buClr>
                <a:schemeClr val="accent3"/>
              </a:buClr>
              <a:buSzPts val="1400"/>
              <a:buNone/>
              <a:defRPr>
                <a:solidFill>
                  <a:schemeClr val="accent3"/>
                </a:solidFill>
              </a:defRPr>
            </a:lvl3pPr>
            <a:lvl4pPr lvl="3" algn="ctr" rtl="0">
              <a:lnSpc>
                <a:spcPct val="100000"/>
              </a:lnSpc>
              <a:spcBef>
                <a:spcPts val="0"/>
              </a:spcBef>
              <a:spcAft>
                <a:spcPts val="0"/>
              </a:spcAft>
              <a:buClr>
                <a:schemeClr val="accent3"/>
              </a:buClr>
              <a:buSzPts val="1400"/>
              <a:buNone/>
              <a:defRPr>
                <a:solidFill>
                  <a:schemeClr val="accent3"/>
                </a:solidFill>
              </a:defRPr>
            </a:lvl4pPr>
            <a:lvl5pPr lvl="4" algn="ctr" rtl="0">
              <a:lnSpc>
                <a:spcPct val="100000"/>
              </a:lnSpc>
              <a:spcBef>
                <a:spcPts val="0"/>
              </a:spcBef>
              <a:spcAft>
                <a:spcPts val="0"/>
              </a:spcAft>
              <a:buClr>
                <a:schemeClr val="accent3"/>
              </a:buClr>
              <a:buSzPts val="1400"/>
              <a:buNone/>
              <a:defRPr>
                <a:solidFill>
                  <a:schemeClr val="accent3"/>
                </a:solidFill>
              </a:defRPr>
            </a:lvl5pPr>
            <a:lvl6pPr lvl="5" algn="ctr" rtl="0">
              <a:lnSpc>
                <a:spcPct val="100000"/>
              </a:lnSpc>
              <a:spcBef>
                <a:spcPts val="0"/>
              </a:spcBef>
              <a:spcAft>
                <a:spcPts val="0"/>
              </a:spcAft>
              <a:buClr>
                <a:schemeClr val="accent3"/>
              </a:buClr>
              <a:buSzPts val="1400"/>
              <a:buNone/>
              <a:defRPr>
                <a:solidFill>
                  <a:schemeClr val="accent3"/>
                </a:solidFill>
              </a:defRPr>
            </a:lvl6pPr>
            <a:lvl7pPr lvl="6" algn="ctr" rtl="0">
              <a:lnSpc>
                <a:spcPct val="100000"/>
              </a:lnSpc>
              <a:spcBef>
                <a:spcPts val="0"/>
              </a:spcBef>
              <a:spcAft>
                <a:spcPts val="0"/>
              </a:spcAft>
              <a:buClr>
                <a:schemeClr val="accent3"/>
              </a:buClr>
              <a:buSzPts val="1400"/>
              <a:buNone/>
              <a:defRPr>
                <a:solidFill>
                  <a:schemeClr val="accent3"/>
                </a:solidFill>
              </a:defRPr>
            </a:lvl7pPr>
            <a:lvl8pPr lvl="7" algn="ctr" rtl="0">
              <a:lnSpc>
                <a:spcPct val="100000"/>
              </a:lnSpc>
              <a:spcBef>
                <a:spcPts val="0"/>
              </a:spcBef>
              <a:spcAft>
                <a:spcPts val="0"/>
              </a:spcAft>
              <a:buClr>
                <a:schemeClr val="accent3"/>
              </a:buClr>
              <a:buSzPts val="1400"/>
              <a:buNone/>
              <a:defRPr>
                <a:solidFill>
                  <a:schemeClr val="accent3"/>
                </a:solidFill>
              </a:defRPr>
            </a:lvl8pPr>
            <a:lvl9pPr lvl="8" algn="ctr" rtl="0">
              <a:lnSpc>
                <a:spcPct val="100000"/>
              </a:lnSpc>
              <a:spcBef>
                <a:spcPts val="0"/>
              </a:spcBef>
              <a:spcAft>
                <a:spcPts val="0"/>
              </a:spcAft>
              <a:buClr>
                <a:schemeClr val="accent3"/>
              </a:buClr>
              <a:buSzPts val="1400"/>
              <a:buNone/>
              <a:defRPr>
                <a:solidFill>
                  <a:schemeClr val="accent3"/>
                </a:solidFill>
              </a:defRPr>
            </a:lvl9pPr>
          </a:lstStyle>
          <a:p/>
        </p:txBody>
      </p:sp>
      <p:sp>
        <p:nvSpPr>
          <p:cNvPr id="178" name="Google Shape;178;p5"/>
          <p:cNvSpPr txBox="1"/>
          <p:nvPr>
            <p:ph type="title" idx="4"/>
          </p:nvPr>
        </p:nvSpPr>
        <p:spPr>
          <a:xfrm>
            <a:off x="593250" y="1965575"/>
            <a:ext cx="3013200" cy="1198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algn="r" rtl="0">
              <a:spcBef>
                <a:spcPts val="0"/>
              </a:spcBef>
              <a:spcAft>
                <a:spcPts val="0"/>
              </a:spcAft>
              <a:buClr>
                <a:schemeClr val="accent3"/>
              </a:buClr>
              <a:buSzPts val="3200"/>
              <a:buNone/>
              <a:defRPr sz="3200">
                <a:solidFill>
                  <a:schemeClr val="accent3"/>
                </a:solidFill>
              </a:defRPr>
            </a:lvl2pPr>
            <a:lvl3pPr lvl="2" algn="r" rtl="0">
              <a:spcBef>
                <a:spcPts val="0"/>
              </a:spcBef>
              <a:spcAft>
                <a:spcPts val="0"/>
              </a:spcAft>
              <a:buClr>
                <a:schemeClr val="accent3"/>
              </a:buClr>
              <a:buSzPts val="3200"/>
              <a:buNone/>
              <a:defRPr sz="3200">
                <a:solidFill>
                  <a:schemeClr val="accent3"/>
                </a:solidFill>
              </a:defRPr>
            </a:lvl3pPr>
            <a:lvl4pPr lvl="3" algn="r" rtl="0">
              <a:spcBef>
                <a:spcPts val="0"/>
              </a:spcBef>
              <a:spcAft>
                <a:spcPts val="0"/>
              </a:spcAft>
              <a:buClr>
                <a:schemeClr val="accent3"/>
              </a:buClr>
              <a:buSzPts val="3200"/>
              <a:buNone/>
              <a:defRPr sz="3200">
                <a:solidFill>
                  <a:schemeClr val="accent3"/>
                </a:solidFill>
              </a:defRPr>
            </a:lvl4pPr>
            <a:lvl5pPr lvl="4" algn="r" rtl="0">
              <a:spcBef>
                <a:spcPts val="0"/>
              </a:spcBef>
              <a:spcAft>
                <a:spcPts val="0"/>
              </a:spcAft>
              <a:buClr>
                <a:schemeClr val="accent3"/>
              </a:buClr>
              <a:buSzPts val="3200"/>
              <a:buNone/>
              <a:defRPr sz="3200">
                <a:solidFill>
                  <a:schemeClr val="accent3"/>
                </a:solidFill>
              </a:defRPr>
            </a:lvl5pPr>
            <a:lvl6pPr lvl="5" algn="r" rtl="0">
              <a:spcBef>
                <a:spcPts val="0"/>
              </a:spcBef>
              <a:spcAft>
                <a:spcPts val="0"/>
              </a:spcAft>
              <a:buClr>
                <a:schemeClr val="accent3"/>
              </a:buClr>
              <a:buSzPts val="3200"/>
              <a:buNone/>
              <a:defRPr sz="3200">
                <a:solidFill>
                  <a:schemeClr val="accent3"/>
                </a:solidFill>
              </a:defRPr>
            </a:lvl6pPr>
            <a:lvl7pPr lvl="6" algn="r" rtl="0">
              <a:spcBef>
                <a:spcPts val="0"/>
              </a:spcBef>
              <a:spcAft>
                <a:spcPts val="0"/>
              </a:spcAft>
              <a:buClr>
                <a:schemeClr val="accent3"/>
              </a:buClr>
              <a:buSzPts val="3200"/>
              <a:buNone/>
              <a:defRPr sz="3200">
                <a:solidFill>
                  <a:schemeClr val="accent3"/>
                </a:solidFill>
              </a:defRPr>
            </a:lvl7pPr>
            <a:lvl8pPr lvl="7" algn="r" rtl="0">
              <a:spcBef>
                <a:spcPts val="0"/>
              </a:spcBef>
              <a:spcAft>
                <a:spcPts val="0"/>
              </a:spcAft>
              <a:buClr>
                <a:schemeClr val="accent3"/>
              </a:buClr>
              <a:buSzPts val="3200"/>
              <a:buNone/>
              <a:defRPr sz="3200">
                <a:solidFill>
                  <a:schemeClr val="accent3"/>
                </a:solidFill>
              </a:defRPr>
            </a:lvl8pPr>
            <a:lvl9pPr lvl="8" algn="r" rtl="0">
              <a:spcBef>
                <a:spcPts val="0"/>
              </a:spcBef>
              <a:spcAft>
                <a:spcPts val="0"/>
              </a:spcAft>
              <a:buClr>
                <a:schemeClr val="accent3"/>
              </a:buClr>
              <a:buSzPts val="3200"/>
              <a:buNone/>
              <a:defRPr sz="3200">
                <a:solidFill>
                  <a:schemeClr val="accent3"/>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Background 3">
  <p:cSld name="CUSTOM_17">
    <p:bg>
      <p:bgPr>
        <a:solidFill>
          <a:srgbClr val="FFCE4B"/>
        </a:solidFill>
        <a:effectLst/>
      </p:bgPr>
    </p:bg>
    <p:spTree>
      <p:nvGrpSpPr>
        <p:cNvPr id="2022" name="Shape 2022"/>
        <p:cNvGrpSpPr/>
        <p:nvPr/>
      </p:nvGrpSpPr>
      <p:grpSpPr>
        <a:xfrm>
          <a:off x="0" y="0"/>
          <a:ext cx="0" cy="0"/>
          <a:chOff x="0" y="0"/>
          <a:chExt cx="0" cy="0"/>
        </a:xfrm>
      </p:grpSpPr>
      <p:sp>
        <p:nvSpPr>
          <p:cNvPr id="2023" name="Google Shape;2023;p41"/>
          <p:cNvSpPr/>
          <p:nvPr/>
        </p:nvSpPr>
        <p:spPr>
          <a:xfrm>
            <a:off x="0" y="15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24" name="Google Shape;2024;p41"/>
          <p:cNvGrpSpPr/>
          <p:nvPr/>
        </p:nvGrpSpPr>
        <p:grpSpPr>
          <a:xfrm>
            <a:off x="8426920" y="-14275"/>
            <a:ext cx="1152005" cy="4512224"/>
            <a:chOff x="8426920" y="-49994"/>
            <a:chExt cx="1152005" cy="4512224"/>
          </a:xfrm>
        </p:grpSpPr>
        <p:sp>
          <p:nvSpPr>
            <p:cNvPr id="2025" name="Google Shape;2025;p41"/>
            <p:cNvSpPr/>
            <p:nvPr/>
          </p:nvSpPr>
          <p:spPr>
            <a:xfrm flipH="1">
              <a:off x="8740625" y="-49994"/>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41"/>
            <p:cNvSpPr/>
            <p:nvPr/>
          </p:nvSpPr>
          <p:spPr>
            <a:xfrm>
              <a:off x="842692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27" name="Google Shape;2027;p41"/>
            <p:cNvGrpSpPr/>
            <p:nvPr/>
          </p:nvGrpSpPr>
          <p:grpSpPr>
            <a:xfrm flipH="1">
              <a:off x="8502637" y="3091980"/>
              <a:ext cx="484925" cy="1370250"/>
              <a:chOff x="3973200" y="1692800"/>
              <a:chExt cx="484925" cy="1370250"/>
            </a:xfrm>
          </p:grpSpPr>
          <p:sp>
            <p:nvSpPr>
              <p:cNvPr id="2028" name="Google Shape;2028;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52" name="Google Shape;2052;p41"/>
          <p:cNvGrpSpPr/>
          <p:nvPr/>
        </p:nvGrpSpPr>
        <p:grpSpPr>
          <a:xfrm>
            <a:off x="-112311" y="5580"/>
            <a:ext cx="1670200" cy="5137920"/>
            <a:chOff x="-112311" y="5580"/>
            <a:chExt cx="1670200" cy="5137920"/>
          </a:xfrm>
        </p:grpSpPr>
        <p:sp>
          <p:nvSpPr>
            <p:cNvPr id="2053" name="Google Shape;2053;p41"/>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54" name="Google Shape;2054;p41"/>
            <p:cNvGrpSpPr/>
            <p:nvPr/>
          </p:nvGrpSpPr>
          <p:grpSpPr>
            <a:xfrm>
              <a:off x="474066" y="5580"/>
              <a:ext cx="484925" cy="2690505"/>
              <a:chOff x="-237650" y="2312843"/>
              <a:chExt cx="484925" cy="2690505"/>
            </a:xfrm>
          </p:grpSpPr>
          <p:grpSp>
            <p:nvGrpSpPr>
              <p:cNvPr id="2055" name="Google Shape;2055;p41"/>
              <p:cNvGrpSpPr/>
              <p:nvPr/>
            </p:nvGrpSpPr>
            <p:grpSpPr>
              <a:xfrm rot="10800000" flipH="1">
                <a:off x="-237650" y="2312843"/>
                <a:ext cx="484925" cy="1370250"/>
                <a:chOff x="3973200" y="1692800"/>
                <a:chExt cx="484925" cy="1370250"/>
              </a:xfrm>
            </p:grpSpPr>
            <p:sp>
              <p:nvSpPr>
                <p:cNvPr id="2056" name="Google Shape;2056;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0" name="Google Shape;2080;p41"/>
              <p:cNvGrpSpPr/>
              <p:nvPr/>
            </p:nvGrpSpPr>
            <p:grpSpPr>
              <a:xfrm rot="10800000" flipH="1">
                <a:off x="-237650" y="3633099"/>
                <a:ext cx="484925" cy="1370250"/>
                <a:chOff x="3973200" y="1692800"/>
                <a:chExt cx="484925" cy="1370250"/>
              </a:xfrm>
            </p:grpSpPr>
            <p:sp>
              <p:nvSpPr>
                <p:cNvPr id="2081" name="Google Shape;2081;p4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4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4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4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4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4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4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4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4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4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4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4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4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4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4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4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4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4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4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4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4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4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4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4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4">
  <p:cSld name="CUSTOM_19">
    <p:spTree>
      <p:nvGrpSpPr>
        <p:cNvPr id="2105" name="Shape 2105"/>
        <p:cNvGrpSpPr/>
        <p:nvPr/>
      </p:nvGrpSpPr>
      <p:grpSpPr>
        <a:xfrm>
          <a:off x="0" y="0"/>
          <a:ext cx="0" cy="0"/>
          <a:chOff x="0" y="0"/>
          <a:chExt cx="0" cy="0"/>
        </a:xfrm>
      </p:grpSpPr>
      <p:sp>
        <p:nvSpPr>
          <p:cNvPr id="2106" name="Google Shape;2106;p42"/>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42"/>
          <p:cNvSpPr/>
          <p:nvPr/>
        </p:nvSpPr>
        <p:spPr>
          <a:xfrm>
            <a:off x="3409504" y="3786275"/>
            <a:ext cx="2324991" cy="131624"/>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08" name="Google Shape;2108;p42"/>
          <p:cNvGrpSpPr/>
          <p:nvPr/>
        </p:nvGrpSpPr>
        <p:grpSpPr>
          <a:xfrm>
            <a:off x="-5822" y="-1125"/>
            <a:ext cx="971071" cy="2697211"/>
            <a:chOff x="-5822" y="-1125"/>
            <a:chExt cx="971071" cy="2697211"/>
          </a:xfrm>
        </p:grpSpPr>
        <p:sp>
          <p:nvSpPr>
            <p:cNvPr id="2109" name="Google Shape;2109;p42"/>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10" name="Google Shape;2110;p42"/>
            <p:cNvGrpSpPr/>
            <p:nvPr/>
          </p:nvGrpSpPr>
          <p:grpSpPr>
            <a:xfrm>
              <a:off x="480323" y="5580"/>
              <a:ext cx="484925" cy="2690505"/>
              <a:chOff x="-237650" y="2312843"/>
              <a:chExt cx="484925" cy="2690505"/>
            </a:xfrm>
          </p:grpSpPr>
          <p:grpSp>
            <p:nvGrpSpPr>
              <p:cNvPr id="2111" name="Google Shape;2111;p42"/>
              <p:cNvGrpSpPr/>
              <p:nvPr/>
            </p:nvGrpSpPr>
            <p:grpSpPr>
              <a:xfrm rot="10800000" flipH="1">
                <a:off x="-237650" y="2312843"/>
                <a:ext cx="484925" cy="1370250"/>
                <a:chOff x="3973200" y="1692800"/>
                <a:chExt cx="484925" cy="1370250"/>
              </a:xfrm>
            </p:grpSpPr>
            <p:sp>
              <p:nvSpPr>
                <p:cNvPr id="2112" name="Google Shape;2112;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36" name="Google Shape;2136;p42"/>
              <p:cNvGrpSpPr/>
              <p:nvPr/>
            </p:nvGrpSpPr>
            <p:grpSpPr>
              <a:xfrm rot="10800000" flipH="1">
                <a:off x="-237650" y="3633099"/>
                <a:ext cx="484925" cy="1370250"/>
                <a:chOff x="3973200" y="1692800"/>
                <a:chExt cx="484925" cy="1370250"/>
              </a:xfrm>
            </p:grpSpPr>
            <p:sp>
              <p:nvSpPr>
                <p:cNvPr id="2137" name="Google Shape;2137;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2161" name="Google Shape;2161;p42"/>
          <p:cNvGrpSpPr/>
          <p:nvPr/>
        </p:nvGrpSpPr>
        <p:grpSpPr>
          <a:xfrm>
            <a:off x="8114750" y="-48500"/>
            <a:ext cx="1152016" cy="4034179"/>
            <a:chOff x="8114750" y="-48500"/>
            <a:chExt cx="1152016" cy="4034179"/>
          </a:xfrm>
        </p:grpSpPr>
        <p:sp>
          <p:nvSpPr>
            <p:cNvPr id="2162" name="Google Shape;2162;p42"/>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42"/>
            <p:cNvSpPr/>
            <p:nvPr/>
          </p:nvSpPr>
          <p:spPr>
            <a:xfrm>
              <a:off x="811475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64" name="Google Shape;2164;p42"/>
            <p:cNvGrpSpPr/>
            <p:nvPr/>
          </p:nvGrpSpPr>
          <p:grpSpPr>
            <a:xfrm flipH="1">
              <a:off x="8185445" y="2445275"/>
              <a:ext cx="484925" cy="1370250"/>
              <a:chOff x="3973200" y="1692800"/>
              <a:chExt cx="484925" cy="1370250"/>
            </a:xfrm>
          </p:grpSpPr>
          <p:sp>
            <p:nvSpPr>
              <p:cNvPr id="2165" name="Google Shape;2165;p4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4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4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4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4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4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4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4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4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4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4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4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4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4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4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4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4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4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4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4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4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4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4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4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ackground 5">
  <p:cSld name="CUSTOM_19_1">
    <p:spTree>
      <p:nvGrpSpPr>
        <p:cNvPr id="2189" name="Shape 2189"/>
        <p:cNvGrpSpPr/>
        <p:nvPr/>
      </p:nvGrpSpPr>
      <p:grpSpPr>
        <a:xfrm>
          <a:off x="0" y="0"/>
          <a:ext cx="0" cy="0"/>
          <a:chOff x="0" y="0"/>
          <a:chExt cx="0" cy="0"/>
        </a:xfrm>
      </p:grpSpPr>
      <p:sp>
        <p:nvSpPr>
          <p:cNvPr id="2190" name="Google Shape;2190;p43"/>
          <p:cNvSpPr/>
          <p:nvPr/>
        </p:nvSpPr>
        <p:spPr>
          <a:xfrm>
            <a:off x="8714975" y="-3"/>
            <a:ext cx="838300" cy="4332195"/>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43"/>
          <p:cNvSpPr/>
          <p:nvPr/>
        </p:nvSpPr>
        <p:spPr>
          <a:xfrm>
            <a:off x="-683320" y="-166464"/>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2" name="Google Shape;2192;p43"/>
          <p:cNvGrpSpPr/>
          <p:nvPr/>
        </p:nvGrpSpPr>
        <p:grpSpPr>
          <a:xfrm>
            <a:off x="8891638" y="2137987"/>
            <a:ext cx="484925" cy="2690505"/>
            <a:chOff x="-237650" y="2312843"/>
            <a:chExt cx="484925" cy="2690505"/>
          </a:xfrm>
        </p:grpSpPr>
        <p:grpSp>
          <p:nvGrpSpPr>
            <p:cNvPr id="2193" name="Google Shape;2193;p43"/>
            <p:cNvGrpSpPr/>
            <p:nvPr/>
          </p:nvGrpSpPr>
          <p:grpSpPr>
            <a:xfrm rot="10800000" flipH="1">
              <a:off x="-237650" y="2312843"/>
              <a:ext cx="484925" cy="1370250"/>
              <a:chOff x="3973200" y="1692800"/>
              <a:chExt cx="484925" cy="1370250"/>
            </a:xfrm>
          </p:grpSpPr>
          <p:sp>
            <p:nvSpPr>
              <p:cNvPr id="2194" name="Google Shape;2194;p4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4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4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4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4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4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4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4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4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4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4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4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4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4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4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4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4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4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4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4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4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4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4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4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18" name="Google Shape;2218;p43"/>
            <p:cNvGrpSpPr/>
            <p:nvPr/>
          </p:nvGrpSpPr>
          <p:grpSpPr>
            <a:xfrm rot="10800000" flipH="1">
              <a:off x="-237650" y="3633099"/>
              <a:ext cx="484925" cy="1370250"/>
              <a:chOff x="3973200" y="1692800"/>
              <a:chExt cx="484925" cy="1370250"/>
            </a:xfrm>
          </p:grpSpPr>
          <p:sp>
            <p:nvSpPr>
              <p:cNvPr id="2219" name="Google Shape;2219;p43"/>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43"/>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43"/>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43"/>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43"/>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43"/>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43"/>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43"/>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43"/>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43"/>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43"/>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43"/>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43"/>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43"/>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43"/>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43"/>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43"/>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43"/>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43"/>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43"/>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43"/>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43"/>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43"/>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43"/>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ackground 6">
  <p:cSld name="CUSTOM_19_1_1">
    <p:spTree>
      <p:nvGrpSpPr>
        <p:cNvPr id="2243" name="Shape 2243"/>
        <p:cNvGrpSpPr/>
        <p:nvPr/>
      </p:nvGrpSpPr>
      <p:grpSpPr>
        <a:xfrm>
          <a:off x="0" y="0"/>
          <a:ext cx="0" cy="0"/>
          <a:chOff x="0" y="0"/>
          <a:chExt cx="0" cy="0"/>
        </a:xfrm>
      </p:grpSpPr>
      <p:sp>
        <p:nvSpPr>
          <p:cNvPr id="2244" name="Google Shape;2244;p44"/>
          <p:cNvSpPr/>
          <p:nvPr/>
        </p:nvSpPr>
        <p:spPr>
          <a:xfrm>
            <a:off x="8570225" y="4557197"/>
            <a:ext cx="1150500" cy="11505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5" name="Google Shape;2245;p44"/>
          <p:cNvGrpSpPr/>
          <p:nvPr/>
        </p:nvGrpSpPr>
        <p:grpSpPr>
          <a:xfrm>
            <a:off x="362150" y="1360225"/>
            <a:ext cx="801075" cy="2423050"/>
            <a:chOff x="362150" y="1360225"/>
            <a:chExt cx="801075" cy="2423050"/>
          </a:xfrm>
        </p:grpSpPr>
        <p:sp>
          <p:nvSpPr>
            <p:cNvPr id="2246" name="Google Shape;2246;p44"/>
            <p:cNvSpPr/>
            <p:nvPr/>
          </p:nvSpPr>
          <p:spPr>
            <a:xfrm flipH="1">
              <a:off x="362150" y="1360225"/>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47" name="Google Shape;2247;p44"/>
            <p:cNvGrpSpPr/>
            <p:nvPr/>
          </p:nvGrpSpPr>
          <p:grpSpPr>
            <a:xfrm flipH="1">
              <a:off x="678300" y="2236150"/>
              <a:ext cx="484925" cy="1370250"/>
              <a:chOff x="3973200" y="1692800"/>
              <a:chExt cx="484925" cy="1370250"/>
            </a:xfrm>
          </p:grpSpPr>
          <p:sp>
            <p:nvSpPr>
              <p:cNvPr id="2248" name="Google Shape;2248;p4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4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4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4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4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4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4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4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4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4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4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4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4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4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4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4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4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4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4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4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4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4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4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4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272" name="Google Shape;2272;p44"/>
          <p:cNvGrpSpPr/>
          <p:nvPr/>
        </p:nvGrpSpPr>
        <p:grpSpPr>
          <a:xfrm>
            <a:off x="5176102" y="568453"/>
            <a:ext cx="3967900" cy="465900"/>
            <a:chOff x="2613600" y="4372375"/>
            <a:chExt cx="3967900" cy="465900"/>
          </a:xfrm>
        </p:grpSpPr>
        <p:sp>
          <p:nvSpPr>
            <p:cNvPr id="2273" name="Google Shape;2273;p44"/>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44"/>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44"/>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44"/>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44"/>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44"/>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44"/>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44"/>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44"/>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44"/>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44"/>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44"/>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44"/>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44"/>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44"/>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44"/>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632A67"/>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7">
  <p:cSld name="CUSTOM_19_1_1_1">
    <p:spTree>
      <p:nvGrpSpPr>
        <p:cNvPr id="2289" name="Shape 2289"/>
        <p:cNvGrpSpPr/>
        <p:nvPr/>
      </p:nvGrpSpPr>
      <p:grpSpPr>
        <a:xfrm>
          <a:off x="0" y="0"/>
          <a:ext cx="0" cy="0"/>
          <a:chOff x="0" y="0"/>
          <a:chExt cx="0" cy="0"/>
        </a:xfrm>
      </p:grpSpPr>
      <p:sp>
        <p:nvSpPr>
          <p:cNvPr id="2290" name="Google Shape;2290;p45"/>
          <p:cNvSpPr/>
          <p:nvPr/>
        </p:nvSpPr>
        <p:spPr>
          <a:xfrm>
            <a:off x="8435895" y="4435375"/>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1" name="Google Shape;2291;p45"/>
          <p:cNvGrpSpPr/>
          <p:nvPr/>
        </p:nvGrpSpPr>
        <p:grpSpPr>
          <a:xfrm>
            <a:off x="2" y="4372418"/>
            <a:ext cx="3967900" cy="465900"/>
            <a:chOff x="2613600" y="4372375"/>
            <a:chExt cx="3967900" cy="465900"/>
          </a:xfrm>
        </p:grpSpPr>
        <p:sp>
          <p:nvSpPr>
            <p:cNvPr id="2292" name="Google Shape;2292;p45"/>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45"/>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45"/>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45"/>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45"/>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45"/>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45"/>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45"/>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45"/>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45"/>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45"/>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45"/>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45"/>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45"/>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45"/>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45"/>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08" name="Google Shape;2308;p45"/>
          <p:cNvGrpSpPr/>
          <p:nvPr/>
        </p:nvGrpSpPr>
        <p:grpSpPr>
          <a:xfrm>
            <a:off x="7198517" y="-2471"/>
            <a:ext cx="1945925" cy="1376328"/>
            <a:chOff x="7198517" y="-2471"/>
            <a:chExt cx="1945925" cy="1376328"/>
          </a:xfrm>
        </p:grpSpPr>
        <p:sp>
          <p:nvSpPr>
            <p:cNvPr id="2309" name="Google Shape;2309;p45"/>
            <p:cNvSpPr/>
            <p:nvPr/>
          </p:nvSpPr>
          <p:spPr>
            <a:xfrm>
              <a:off x="7198517" y="-2471"/>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10" name="Google Shape;2310;p45"/>
            <p:cNvGrpSpPr/>
            <p:nvPr/>
          </p:nvGrpSpPr>
          <p:grpSpPr>
            <a:xfrm>
              <a:off x="8656817" y="3607"/>
              <a:ext cx="484925" cy="1370250"/>
              <a:chOff x="3973200" y="1692800"/>
              <a:chExt cx="484925" cy="1370250"/>
            </a:xfrm>
          </p:grpSpPr>
          <p:sp>
            <p:nvSpPr>
              <p:cNvPr id="2311" name="Google Shape;2311;p4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4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4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4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4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4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4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4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4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4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4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4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4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4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4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4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4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4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4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4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4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4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4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4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8">
  <p:cSld name="CUSTOM_19_1_1_1_1">
    <p:spTree>
      <p:nvGrpSpPr>
        <p:cNvPr id="2335" name="Shape 2335"/>
        <p:cNvGrpSpPr/>
        <p:nvPr/>
      </p:nvGrpSpPr>
      <p:grpSpPr>
        <a:xfrm>
          <a:off x="0" y="0"/>
          <a:ext cx="0" cy="0"/>
          <a:chOff x="0" y="0"/>
          <a:chExt cx="0" cy="0"/>
        </a:xfrm>
      </p:grpSpPr>
      <p:sp>
        <p:nvSpPr>
          <p:cNvPr id="2336" name="Google Shape;2336;p46"/>
          <p:cNvSpPr/>
          <p:nvPr/>
        </p:nvSpPr>
        <p:spPr>
          <a:xfrm>
            <a:off x="6232825" y="0"/>
            <a:ext cx="2911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7" name="Google Shape;2337;p46"/>
          <p:cNvGrpSpPr/>
          <p:nvPr/>
        </p:nvGrpSpPr>
        <p:grpSpPr>
          <a:xfrm>
            <a:off x="-371775" y="1367200"/>
            <a:ext cx="801075" cy="2423050"/>
            <a:chOff x="-371775" y="1367200"/>
            <a:chExt cx="801075" cy="2423050"/>
          </a:xfrm>
        </p:grpSpPr>
        <p:sp>
          <p:nvSpPr>
            <p:cNvPr id="2338" name="Google Shape;2338;p46"/>
            <p:cNvSpPr/>
            <p:nvPr/>
          </p:nvSpPr>
          <p:spPr>
            <a:xfrm flipH="1">
              <a:off x="-371775" y="1367200"/>
              <a:ext cx="624350" cy="242305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9" name="Google Shape;2339;p46"/>
            <p:cNvGrpSpPr/>
            <p:nvPr/>
          </p:nvGrpSpPr>
          <p:grpSpPr>
            <a:xfrm flipH="1">
              <a:off x="-55625" y="2243125"/>
              <a:ext cx="484925" cy="1370250"/>
              <a:chOff x="3973200" y="1692800"/>
              <a:chExt cx="484925" cy="1370250"/>
            </a:xfrm>
          </p:grpSpPr>
          <p:sp>
            <p:nvSpPr>
              <p:cNvPr id="2340" name="Google Shape;2340;p4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4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4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4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4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4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4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4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4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4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4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4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4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4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4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4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4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4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4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4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4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4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4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4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64" name="Google Shape;2364;p46"/>
          <p:cNvGrpSpPr/>
          <p:nvPr/>
        </p:nvGrpSpPr>
        <p:grpSpPr>
          <a:xfrm>
            <a:off x="5176127" y="234853"/>
            <a:ext cx="3967900" cy="465900"/>
            <a:chOff x="2613600" y="4372375"/>
            <a:chExt cx="3967900" cy="465900"/>
          </a:xfrm>
        </p:grpSpPr>
        <p:sp>
          <p:nvSpPr>
            <p:cNvPr id="2365" name="Google Shape;2365;p46"/>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46"/>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46"/>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46"/>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46"/>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46"/>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46"/>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46"/>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46"/>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46"/>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46"/>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46"/>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46"/>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46"/>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46"/>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46"/>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81" name="Google Shape;2381;p46"/>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9">
  <p:cSld name="CUSTOM_19_1_1_1_1_1">
    <p:spTree>
      <p:nvGrpSpPr>
        <p:cNvPr id="2382" name="Shape 2382"/>
        <p:cNvGrpSpPr/>
        <p:nvPr/>
      </p:nvGrpSpPr>
      <p:grpSpPr>
        <a:xfrm>
          <a:off x="0" y="0"/>
          <a:ext cx="0" cy="0"/>
          <a:chOff x="0" y="0"/>
          <a:chExt cx="0" cy="0"/>
        </a:xfrm>
      </p:grpSpPr>
      <p:sp>
        <p:nvSpPr>
          <p:cNvPr id="2383" name="Google Shape;2383;p47"/>
          <p:cNvSpPr/>
          <p:nvPr/>
        </p:nvSpPr>
        <p:spPr>
          <a:xfrm flipH="1">
            <a:off x="8729045"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4" name="Google Shape;2384;p47"/>
          <p:cNvGrpSpPr/>
          <p:nvPr/>
        </p:nvGrpSpPr>
        <p:grpSpPr>
          <a:xfrm flipH="1">
            <a:off x="8493613" y="2539882"/>
            <a:ext cx="484925" cy="1370250"/>
            <a:chOff x="3973200" y="1692800"/>
            <a:chExt cx="484925" cy="1370250"/>
          </a:xfrm>
        </p:grpSpPr>
        <p:sp>
          <p:nvSpPr>
            <p:cNvPr id="2385" name="Google Shape;2385;p4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4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4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4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4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4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4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4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4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4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4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4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4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4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4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4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4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4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4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4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4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4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4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4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409" name="Google Shape;2409;p47"/>
          <p:cNvGrpSpPr/>
          <p:nvPr/>
        </p:nvGrpSpPr>
        <p:grpSpPr>
          <a:xfrm>
            <a:off x="-2890598" y="4632165"/>
            <a:ext cx="3967900" cy="465900"/>
            <a:chOff x="2613600" y="4372375"/>
            <a:chExt cx="3967900" cy="465900"/>
          </a:xfrm>
        </p:grpSpPr>
        <p:sp>
          <p:nvSpPr>
            <p:cNvPr id="2410" name="Google Shape;2410;p4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4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4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4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4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4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4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4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4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4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4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4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4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4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4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4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26" name="Google Shape;2426;p47"/>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10">
  <p:cSld name="CUSTOM_19_1_1_1_1_1_1">
    <p:spTree>
      <p:nvGrpSpPr>
        <p:cNvPr id="2427" name="Shape 2427"/>
        <p:cNvGrpSpPr/>
        <p:nvPr/>
      </p:nvGrpSpPr>
      <p:grpSpPr>
        <a:xfrm>
          <a:off x="0" y="0"/>
          <a:ext cx="0" cy="0"/>
          <a:chOff x="0" y="0"/>
          <a:chExt cx="0" cy="0"/>
        </a:xfrm>
      </p:grpSpPr>
      <p:sp>
        <p:nvSpPr>
          <p:cNvPr id="2428" name="Google Shape;2428;p48"/>
          <p:cNvSpPr/>
          <p:nvPr/>
        </p:nvSpPr>
        <p:spPr>
          <a:xfrm>
            <a:off x="-1262775" y="-1957825"/>
            <a:ext cx="3959700" cy="39597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48"/>
          <p:cNvSpPr/>
          <p:nvPr/>
        </p:nvSpPr>
        <p:spPr>
          <a:xfrm rot="10800000" flipH="1">
            <a:off x="7198067" y="4759893"/>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30" name="Google Shape;2430;p48"/>
          <p:cNvGrpSpPr/>
          <p:nvPr/>
        </p:nvGrpSpPr>
        <p:grpSpPr>
          <a:xfrm rot="10800000" flipH="1">
            <a:off x="8656367" y="3776306"/>
            <a:ext cx="484925" cy="1370250"/>
            <a:chOff x="3973200" y="1692800"/>
            <a:chExt cx="484925" cy="1370250"/>
          </a:xfrm>
        </p:grpSpPr>
        <p:sp>
          <p:nvSpPr>
            <p:cNvPr id="2431" name="Google Shape;2431;p4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4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4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4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4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4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4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4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4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4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4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4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4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4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4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4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4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4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4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4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4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4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4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4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2458" name="Shape 245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79" name="Shape 179"/>
        <p:cNvGrpSpPr/>
        <p:nvPr/>
      </p:nvGrpSpPr>
      <p:grpSpPr>
        <a:xfrm>
          <a:off x="0" y="0"/>
          <a:ext cx="0" cy="0"/>
          <a:chOff x="0" y="0"/>
          <a:chExt cx="0" cy="0"/>
        </a:xfrm>
      </p:grpSpPr>
      <p:grpSp>
        <p:nvGrpSpPr>
          <p:cNvPr id="180" name="Google Shape;180;p6"/>
          <p:cNvGrpSpPr/>
          <p:nvPr/>
        </p:nvGrpSpPr>
        <p:grpSpPr>
          <a:xfrm>
            <a:off x="8656817" y="3607"/>
            <a:ext cx="484925" cy="1370250"/>
            <a:chOff x="3973200" y="1692800"/>
            <a:chExt cx="484925" cy="1370250"/>
          </a:xfrm>
        </p:grpSpPr>
        <p:sp>
          <p:nvSpPr>
            <p:cNvPr id="181" name="Google Shape;181;p6"/>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6"/>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6"/>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6"/>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6"/>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6"/>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6"/>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6"/>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6"/>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6"/>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6"/>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6"/>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6"/>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6"/>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6"/>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6"/>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6"/>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6"/>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6"/>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6"/>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6"/>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6"/>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6"/>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6"/>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 name="Google Shape;205;p6"/>
          <p:cNvGrpSpPr/>
          <p:nvPr/>
        </p:nvGrpSpPr>
        <p:grpSpPr>
          <a:xfrm>
            <a:off x="-2890598" y="4632165"/>
            <a:ext cx="3967900" cy="465900"/>
            <a:chOff x="2613600" y="4372375"/>
            <a:chExt cx="3967900" cy="465900"/>
          </a:xfrm>
        </p:grpSpPr>
        <p:sp>
          <p:nvSpPr>
            <p:cNvPr id="206" name="Google Shape;206;p6"/>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6"/>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6"/>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6"/>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6"/>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6"/>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6"/>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6"/>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6"/>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6"/>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6"/>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6"/>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6"/>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6"/>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6"/>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6"/>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2" name="Google Shape;222;p6"/>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6"/>
          <p:cNvSpPr/>
          <p:nvPr/>
        </p:nvSpPr>
        <p:spPr>
          <a:xfrm>
            <a:off x="7198517" y="-2471"/>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6"/>
          <p:cNvSpPr txBox="1"/>
          <p:nvPr>
            <p:ph type="title"/>
          </p:nvPr>
        </p:nvSpPr>
        <p:spPr>
          <a:xfrm>
            <a:off x="717150" y="412385"/>
            <a:ext cx="7709700" cy="809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3200"/>
              <a:buNone/>
              <a:defRPr sz="3000">
                <a:solidFill>
                  <a:srgbClr val="632A67"/>
                </a:solidFill>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Clr>
                <a:schemeClr val="accent2"/>
              </a:buClr>
              <a:buSzPts val="3200"/>
              <a:buNone/>
              <a:defRPr sz="3200">
                <a:solidFill>
                  <a:schemeClr val="accent2"/>
                </a:solidFill>
              </a:defRPr>
            </a:lvl2pPr>
            <a:lvl3pPr lvl="2" algn="ctr">
              <a:spcBef>
                <a:spcPts val="0"/>
              </a:spcBef>
              <a:spcAft>
                <a:spcPts val="0"/>
              </a:spcAft>
              <a:buClr>
                <a:schemeClr val="accent2"/>
              </a:buClr>
              <a:buSzPts val="3200"/>
              <a:buNone/>
              <a:defRPr sz="3200">
                <a:solidFill>
                  <a:schemeClr val="accent2"/>
                </a:solidFill>
              </a:defRPr>
            </a:lvl3pPr>
            <a:lvl4pPr lvl="3" algn="ctr">
              <a:spcBef>
                <a:spcPts val="0"/>
              </a:spcBef>
              <a:spcAft>
                <a:spcPts val="0"/>
              </a:spcAft>
              <a:buClr>
                <a:schemeClr val="accent2"/>
              </a:buClr>
              <a:buSzPts val="3200"/>
              <a:buNone/>
              <a:defRPr sz="3200">
                <a:solidFill>
                  <a:schemeClr val="accent2"/>
                </a:solidFill>
              </a:defRPr>
            </a:lvl4pPr>
            <a:lvl5pPr lvl="4" algn="ctr">
              <a:spcBef>
                <a:spcPts val="0"/>
              </a:spcBef>
              <a:spcAft>
                <a:spcPts val="0"/>
              </a:spcAft>
              <a:buClr>
                <a:schemeClr val="accent2"/>
              </a:buClr>
              <a:buSzPts val="3200"/>
              <a:buNone/>
              <a:defRPr sz="3200">
                <a:solidFill>
                  <a:schemeClr val="accent2"/>
                </a:solidFill>
              </a:defRPr>
            </a:lvl5pPr>
            <a:lvl6pPr lvl="5" algn="ctr">
              <a:spcBef>
                <a:spcPts val="0"/>
              </a:spcBef>
              <a:spcAft>
                <a:spcPts val="0"/>
              </a:spcAft>
              <a:buClr>
                <a:schemeClr val="accent2"/>
              </a:buClr>
              <a:buSzPts val="3200"/>
              <a:buNone/>
              <a:defRPr sz="3200">
                <a:solidFill>
                  <a:schemeClr val="accent2"/>
                </a:solidFill>
              </a:defRPr>
            </a:lvl6pPr>
            <a:lvl7pPr lvl="6" algn="ctr">
              <a:spcBef>
                <a:spcPts val="0"/>
              </a:spcBef>
              <a:spcAft>
                <a:spcPts val="0"/>
              </a:spcAft>
              <a:buClr>
                <a:schemeClr val="accent2"/>
              </a:buClr>
              <a:buSzPts val="3200"/>
              <a:buNone/>
              <a:defRPr sz="3200">
                <a:solidFill>
                  <a:schemeClr val="accent2"/>
                </a:solidFill>
              </a:defRPr>
            </a:lvl7pPr>
            <a:lvl8pPr lvl="7" algn="ctr">
              <a:spcBef>
                <a:spcPts val="0"/>
              </a:spcBef>
              <a:spcAft>
                <a:spcPts val="0"/>
              </a:spcAft>
              <a:buClr>
                <a:schemeClr val="accent2"/>
              </a:buClr>
              <a:buSzPts val="3200"/>
              <a:buNone/>
              <a:defRPr sz="3200">
                <a:solidFill>
                  <a:schemeClr val="accent2"/>
                </a:solidFill>
              </a:defRPr>
            </a:lvl8pPr>
            <a:lvl9pPr lvl="8" algn="ctr">
              <a:spcBef>
                <a:spcPts val="0"/>
              </a:spcBef>
              <a:spcAft>
                <a:spcPts val="0"/>
              </a:spcAft>
              <a:buClr>
                <a:schemeClr val="accent2"/>
              </a:buClr>
              <a:buSzPts val="3200"/>
              <a:buNone/>
              <a:defRPr sz="3200">
                <a:solidFill>
                  <a:schemeClr val="accent2"/>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25" name="Shape 225"/>
        <p:cNvGrpSpPr/>
        <p:nvPr/>
      </p:nvGrpSpPr>
      <p:grpSpPr>
        <a:xfrm>
          <a:off x="0" y="0"/>
          <a:ext cx="0" cy="0"/>
          <a:chOff x="0" y="0"/>
          <a:chExt cx="0" cy="0"/>
        </a:xfrm>
      </p:grpSpPr>
      <p:sp>
        <p:nvSpPr>
          <p:cNvPr id="226" name="Google Shape;226;p7"/>
          <p:cNvSpPr/>
          <p:nvPr/>
        </p:nvSpPr>
        <p:spPr>
          <a:xfrm>
            <a:off x="0" y="0"/>
            <a:ext cx="57972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7" name="Google Shape;227;p7"/>
          <p:cNvGrpSpPr/>
          <p:nvPr/>
        </p:nvGrpSpPr>
        <p:grpSpPr>
          <a:xfrm>
            <a:off x="8647650" y="1085207"/>
            <a:ext cx="982500" cy="2994950"/>
            <a:chOff x="8647650" y="1085207"/>
            <a:chExt cx="982500" cy="2994950"/>
          </a:xfrm>
        </p:grpSpPr>
        <p:sp>
          <p:nvSpPr>
            <p:cNvPr id="228" name="Google Shape;228;p7"/>
            <p:cNvSpPr/>
            <p:nvPr/>
          </p:nvSpPr>
          <p:spPr>
            <a:xfrm flipH="1">
              <a:off x="8791850" y="1085207"/>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 name="Google Shape;229;p7"/>
            <p:cNvGrpSpPr/>
            <p:nvPr/>
          </p:nvGrpSpPr>
          <p:grpSpPr>
            <a:xfrm flipH="1">
              <a:off x="8647650" y="2539882"/>
              <a:ext cx="484925" cy="1370250"/>
              <a:chOff x="3973200" y="1692800"/>
              <a:chExt cx="484925" cy="1370250"/>
            </a:xfrm>
          </p:grpSpPr>
          <p:sp>
            <p:nvSpPr>
              <p:cNvPr id="230" name="Google Shape;230;p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54" name="Google Shape;254;p7"/>
          <p:cNvSpPr/>
          <p:nvPr/>
        </p:nvSpPr>
        <p:spPr>
          <a:xfrm>
            <a:off x="-707554" y="-702375"/>
            <a:ext cx="1404900" cy="1404900"/>
          </a:xfrm>
          <a:prstGeom prst="ellipse">
            <a:avLst/>
          </a:pr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7"/>
          <p:cNvSpPr txBox="1"/>
          <p:nvPr>
            <p:ph type="title"/>
          </p:nvPr>
        </p:nvSpPr>
        <p:spPr>
          <a:xfrm>
            <a:off x="621075" y="412603"/>
            <a:ext cx="3103200" cy="14985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3200"/>
              <a:buNone/>
              <a:defRPr sz="3000">
                <a:latin typeface="Poppins" panose="00000500000000000000"/>
                <a:ea typeface="Poppins" panose="00000500000000000000"/>
                <a:cs typeface="Poppins" panose="00000500000000000000"/>
                <a:sym typeface="Poppins" panose="00000500000000000000"/>
              </a:defRPr>
            </a:lvl1pPr>
            <a:lvl2pPr lvl="1">
              <a:spcBef>
                <a:spcPts val="0"/>
              </a:spcBef>
              <a:spcAft>
                <a:spcPts val="0"/>
              </a:spcAft>
              <a:buClr>
                <a:schemeClr val="accent3"/>
              </a:buClr>
              <a:buSzPts val="2400"/>
              <a:buNone/>
              <a:defRPr sz="2400">
                <a:solidFill>
                  <a:schemeClr val="accent3"/>
                </a:solidFill>
              </a:defRPr>
            </a:lvl2pPr>
            <a:lvl3pPr lvl="2">
              <a:spcBef>
                <a:spcPts val="0"/>
              </a:spcBef>
              <a:spcAft>
                <a:spcPts val="0"/>
              </a:spcAft>
              <a:buClr>
                <a:schemeClr val="accent3"/>
              </a:buClr>
              <a:buSzPts val="2400"/>
              <a:buNone/>
              <a:defRPr sz="2400">
                <a:solidFill>
                  <a:schemeClr val="accent3"/>
                </a:solidFill>
              </a:defRPr>
            </a:lvl3pPr>
            <a:lvl4pPr lvl="3">
              <a:spcBef>
                <a:spcPts val="0"/>
              </a:spcBef>
              <a:spcAft>
                <a:spcPts val="0"/>
              </a:spcAft>
              <a:buClr>
                <a:schemeClr val="accent3"/>
              </a:buClr>
              <a:buSzPts val="2400"/>
              <a:buNone/>
              <a:defRPr sz="2400">
                <a:solidFill>
                  <a:schemeClr val="accent3"/>
                </a:solidFill>
              </a:defRPr>
            </a:lvl4pPr>
            <a:lvl5pPr lvl="4">
              <a:spcBef>
                <a:spcPts val="0"/>
              </a:spcBef>
              <a:spcAft>
                <a:spcPts val="0"/>
              </a:spcAft>
              <a:buClr>
                <a:schemeClr val="accent3"/>
              </a:buClr>
              <a:buSzPts val="2400"/>
              <a:buNone/>
              <a:defRPr sz="2400">
                <a:solidFill>
                  <a:schemeClr val="accent3"/>
                </a:solidFill>
              </a:defRPr>
            </a:lvl5pPr>
            <a:lvl6pPr lvl="5">
              <a:spcBef>
                <a:spcPts val="0"/>
              </a:spcBef>
              <a:spcAft>
                <a:spcPts val="0"/>
              </a:spcAft>
              <a:buClr>
                <a:schemeClr val="accent3"/>
              </a:buClr>
              <a:buSzPts val="2400"/>
              <a:buNone/>
              <a:defRPr sz="2400">
                <a:solidFill>
                  <a:schemeClr val="accent3"/>
                </a:solidFill>
              </a:defRPr>
            </a:lvl6pPr>
            <a:lvl7pPr lvl="6">
              <a:spcBef>
                <a:spcPts val="0"/>
              </a:spcBef>
              <a:spcAft>
                <a:spcPts val="0"/>
              </a:spcAft>
              <a:buClr>
                <a:schemeClr val="accent3"/>
              </a:buClr>
              <a:buSzPts val="2400"/>
              <a:buNone/>
              <a:defRPr sz="2400">
                <a:solidFill>
                  <a:schemeClr val="accent3"/>
                </a:solidFill>
              </a:defRPr>
            </a:lvl7pPr>
            <a:lvl8pPr lvl="7">
              <a:spcBef>
                <a:spcPts val="0"/>
              </a:spcBef>
              <a:spcAft>
                <a:spcPts val="0"/>
              </a:spcAft>
              <a:buClr>
                <a:schemeClr val="accent3"/>
              </a:buClr>
              <a:buSzPts val="2400"/>
              <a:buNone/>
              <a:defRPr sz="2400">
                <a:solidFill>
                  <a:schemeClr val="accent3"/>
                </a:solidFill>
              </a:defRPr>
            </a:lvl8pPr>
            <a:lvl9pPr lvl="8">
              <a:spcBef>
                <a:spcPts val="0"/>
              </a:spcBef>
              <a:spcAft>
                <a:spcPts val="0"/>
              </a:spcAft>
              <a:buClr>
                <a:schemeClr val="accent3"/>
              </a:buClr>
              <a:buSzPts val="2400"/>
              <a:buNone/>
              <a:defRPr sz="2400">
                <a:solidFill>
                  <a:schemeClr val="accent3"/>
                </a:solidFill>
              </a:defRPr>
            </a:lvl9pPr>
          </a:lstStyle>
          <a:p/>
        </p:txBody>
      </p:sp>
      <p:sp>
        <p:nvSpPr>
          <p:cNvPr id="256" name="Google Shape;256;p7"/>
          <p:cNvSpPr txBox="1"/>
          <p:nvPr>
            <p:ph type="subTitle" idx="1"/>
          </p:nvPr>
        </p:nvSpPr>
        <p:spPr>
          <a:xfrm>
            <a:off x="621075" y="1855150"/>
            <a:ext cx="4976100" cy="27501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4"/>
              </a:buClr>
              <a:buSzPts val="1600"/>
              <a:buChar char="●"/>
              <a:defRPr sz="1400">
                <a:solidFill>
                  <a:schemeClr val="accent3"/>
                </a:solidFill>
                <a:latin typeface="Rubik"/>
                <a:ea typeface="Rubik"/>
                <a:cs typeface="Rubik"/>
                <a:sym typeface="Rubik"/>
              </a:defRPr>
            </a:lvl1pPr>
            <a:lvl2pPr lvl="1">
              <a:spcBef>
                <a:spcPts val="0"/>
              </a:spcBef>
              <a:spcAft>
                <a:spcPts val="0"/>
              </a:spcAft>
              <a:buClr>
                <a:schemeClr val="accent3"/>
              </a:buClr>
              <a:buSzPts val="1600"/>
              <a:buChar char="○"/>
              <a:defRPr sz="1600">
                <a:solidFill>
                  <a:schemeClr val="accent3"/>
                </a:solidFill>
              </a:defRPr>
            </a:lvl2pPr>
            <a:lvl3pPr lvl="2">
              <a:spcBef>
                <a:spcPts val="1600"/>
              </a:spcBef>
              <a:spcAft>
                <a:spcPts val="0"/>
              </a:spcAft>
              <a:buClr>
                <a:schemeClr val="accent3"/>
              </a:buClr>
              <a:buSzPts val="1600"/>
              <a:buChar char="■"/>
              <a:defRPr sz="1600">
                <a:solidFill>
                  <a:schemeClr val="accent3"/>
                </a:solidFill>
              </a:defRPr>
            </a:lvl3pPr>
            <a:lvl4pPr lvl="3">
              <a:spcBef>
                <a:spcPts val="1600"/>
              </a:spcBef>
              <a:spcAft>
                <a:spcPts val="0"/>
              </a:spcAft>
              <a:buClr>
                <a:schemeClr val="accent3"/>
              </a:buClr>
              <a:buSzPts val="1600"/>
              <a:buChar char="●"/>
              <a:defRPr sz="1600">
                <a:solidFill>
                  <a:schemeClr val="accent3"/>
                </a:solidFill>
              </a:defRPr>
            </a:lvl4pPr>
            <a:lvl5pPr lvl="4">
              <a:spcBef>
                <a:spcPts val="1600"/>
              </a:spcBef>
              <a:spcAft>
                <a:spcPts val="0"/>
              </a:spcAft>
              <a:buClr>
                <a:schemeClr val="accent3"/>
              </a:buClr>
              <a:buSzPts val="1600"/>
              <a:buChar char="○"/>
              <a:defRPr sz="1600">
                <a:solidFill>
                  <a:schemeClr val="accent3"/>
                </a:solidFill>
              </a:defRPr>
            </a:lvl5pPr>
            <a:lvl6pPr lvl="5">
              <a:spcBef>
                <a:spcPts val="1600"/>
              </a:spcBef>
              <a:spcAft>
                <a:spcPts val="0"/>
              </a:spcAft>
              <a:buClr>
                <a:schemeClr val="accent3"/>
              </a:buClr>
              <a:buSzPts val="1600"/>
              <a:buChar char="■"/>
              <a:defRPr sz="1600">
                <a:solidFill>
                  <a:schemeClr val="accent3"/>
                </a:solidFill>
              </a:defRPr>
            </a:lvl6pPr>
            <a:lvl7pPr lvl="6">
              <a:spcBef>
                <a:spcPts val="1600"/>
              </a:spcBef>
              <a:spcAft>
                <a:spcPts val="0"/>
              </a:spcAft>
              <a:buClr>
                <a:schemeClr val="accent3"/>
              </a:buClr>
              <a:buSzPts val="1600"/>
              <a:buChar char="●"/>
              <a:defRPr sz="1600">
                <a:solidFill>
                  <a:schemeClr val="accent3"/>
                </a:solidFill>
              </a:defRPr>
            </a:lvl7pPr>
            <a:lvl8pPr lvl="7">
              <a:spcBef>
                <a:spcPts val="1600"/>
              </a:spcBef>
              <a:spcAft>
                <a:spcPts val="0"/>
              </a:spcAft>
              <a:buClr>
                <a:schemeClr val="accent3"/>
              </a:buClr>
              <a:buSzPts val="1600"/>
              <a:buChar char="○"/>
              <a:defRPr sz="1600">
                <a:solidFill>
                  <a:schemeClr val="accent3"/>
                </a:solidFill>
              </a:defRPr>
            </a:lvl8pPr>
            <a:lvl9pPr lvl="8">
              <a:spcBef>
                <a:spcPts val="1600"/>
              </a:spcBef>
              <a:spcAft>
                <a:spcPts val="1600"/>
              </a:spcAft>
              <a:buClr>
                <a:schemeClr val="accent3"/>
              </a:buClr>
              <a:buSzPts val="1600"/>
              <a:buChar char="■"/>
              <a:defRPr sz="1600">
                <a:solidFill>
                  <a:schemeClr val="accent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257" name="Shape 257"/>
        <p:cNvGrpSpPr/>
        <p:nvPr/>
      </p:nvGrpSpPr>
      <p:grpSpPr>
        <a:xfrm>
          <a:off x="0" y="0"/>
          <a:ext cx="0" cy="0"/>
          <a:chOff x="0" y="0"/>
          <a:chExt cx="0" cy="0"/>
        </a:xfrm>
      </p:grpSpPr>
      <p:sp>
        <p:nvSpPr>
          <p:cNvPr id="258" name="Google Shape;258;p8"/>
          <p:cNvSpPr/>
          <p:nvPr/>
        </p:nvSpPr>
        <p:spPr>
          <a:xfrm>
            <a:off x="-834224"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8"/>
          <p:cNvSpPr/>
          <p:nvPr/>
        </p:nvSpPr>
        <p:spPr>
          <a:xfrm>
            <a:off x="3409504" y="3786275"/>
            <a:ext cx="2324991" cy="131624"/>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0" name="Google Shape;260;p8"/>
          <p:cNvGrpSpPr/>
          <p:nvPr/>
        </p:nvGrpSpPr>
        <p:grpSpPr>
          <a:xfrm>
            <a:off x="-5822" y="-1125"/>
            <a:ext cx="971071" cy="2697211"/>
            <a:chOff x="-5822" y="-1125"/>
            <a:chExt cx="971071" cy="2697211"/>
          </a:xfrm>
        </p:grpSpPr>
        <p:sp>
          <p:nvSpPr>
            <p:cNvPr id="261" name="Google Shape;261;p8"/>
            <p:cNvSpPr/>
            <p:nvPr/>
          </p:nvSpPr>
          <p:spPr>
            <a:xfrm>
              <a:off x="-5822" y="-1125"/>
              <a:ext cx="716211" cy="1676550"/>
            </a:xfrm>
            <a:custGeom>
              <a:avLst/>
              <a:gdLst/>
              <a:ahLst/>
              <a:cxnLst/>
              <a:rect l="l" t="t" r="r" b="b"/>
              <a:pathLst>
                <a:path w="67061" h="67062" extrusionOk="0">
                  <a:moveTo>
                    <a:pt x="0" y="1"/>
                  </a:moveTo>
                  <a:lnTo>
                    <a:pt x="0" y="67062"/>
                  </a:lnTo>
                  <a:lnTo>
                    <a:pt x="67061" y="67062"/>
                  </a:lnTo>
                  <a:lnTo>
                    <a:pt x="670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2" name="Google Shape;262;p8"/>
            <p:cNvGrpSpPr/>
            <p:nvPr/>
          </p:nvGrpSpPr>
          <p:grpSpPr>
            <a:xfrm>
              <a:off x="480323" y="5580"/>
              <a:ext cx="484925" cy="2690505"/>
              <a:chOff x="-237650" y="2312843"/>
              <a:chExt cx="484925" cy="2690505"/>
            </a:xfrm>
          </p:grpSpPr>
          <p:grpSp>
            <p:nvGrpSpPr>
              <p:cNvPr id="263" name="Google Shape;263;p8"/>
              <p:cNvGrpSpPr/>
              <p:nvPr/>
            </p:nvGrpSpPr>
            <p:grpSpPr>
              <a:xfrm rot="10800000" flipH="1">
                <a:off x="-237650" y="2312843"/>
                <a:ext cx="484925" cy="1370250"/>
                <a:chOff x="3973200" y="1692800"/>
                <a:chExt cx="484925" cy="1370250"/>
              </a:xfrm>
            </p:grpSpPr>
            <p:sp>
              <p:nvSpPr>
                <p:cNvPr id="264" name="Google Shape;264;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8" name="Google Shape;288;p8"/>
              <p:cNvGrpSpPr/>
              <p:nvPr/>
            </p:nvGrpSpPr>
            <p:grpSpPr>
              <a:xfrm rot="10800000" flipH="1">
                <a:off x="-237650" y="3633099"/>
                <a:ext cx="484925" cy="1370250"/>
                <a:chOff x="3973200" y="1692800"/>
                <a:chExt cx="484925" cy="1370250"/>
              </a:xfrm>
            </p:grpSpPr>
            <p:sp>
              <p:nvSpPr>
                <p:cNvPr id="289" name="Google Shape;289;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313" name="Google Shape;313;p8"/>
          <p:cNvGrpSpPr/>
          <p:nvPr/>
        </p:nvGrpSpPr>
        <p:grpSpPr>
          <a:xfrm>
            <a:off x="8114750" y="-48500"/>
            <a:ext cx="1152016" cy="4034179"/>
            <a:chOff x="8114750" y="-48500"/>
            <a:chExt cx="1152016" cy="4034179"/>
          </a:xfrm>
        </p:grpSpPr>
        <p:sp>
          <p:nvSpPr>
            <p:cNvPr id="314" name="Google Shape;314;p8"/>
            <p:cNvSpPr/>
            <p:nvPr/>
          </p:nvSpPr>
          <p:spPr>
            <a:xfrm flipH="1">
              <a:off x="8428466" y="0"/>
              <a:ext cx="838300" cy="3985679"/>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8"/>
            <p:cNvSpPr/>
            <p:nvPr/>
          </p:nvSpPr>
          <p:spPr>
            <a:xfrm>
              <a:off x="8114750" y="-48500"/>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6" name="Google Shape;316;p8"/>
            <p:cNvGrpSpPr/>
            <p:nvPr/>
          </p:nvGrpSpPr>
          <p:grpSpPr>
            <a:xfrm flipH="1">
              <a:off x="8185445" y="2445275"/>
              <a:ext cx="484925" cy="1370250"/>
              <a:chOff x="3973200" y="1692800"/>
              <a:chExt cx="484925" cy="1370250"/>
            </a:xfrm>
          </p:grpSpPr>
          <p:sp>
            <p:nvSpPr>
              <p:cNvPr id="317" name="Google Shape;317;p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41" name="Google Shape;341;p8"/>
          <p:cNvSpPr txBox="1"/>
          <p:nvPr>
            <p:ph type="title"/>
          </p:nvPr>
        </p:nvSpPr>
        <p:spPr>
          <a:xfrm>
            <a:off x="1712250" y="1783200"/>
            <a:ext cx="5719500" cy="1577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6000"/>
              <a:buNone/>
              <a:defRPr sz="6900">
                <a:latin typeface="Poppins" panose="00000500000000000000"/>
                <a:ea typeface="Poppins" panose="00000500000000000000"/>
                <a:cs typeface="Poppins" panose="00000500000000000000"/>
                <a:sym typeface="Poppins" panose="00000500000000000000"/>
              </a:defRPr>
            </a:lvl1pPr>
            <a:lvl2pPr lvl="1" algn="ctr">
              <a:spcBef>
                <a:spcPts val="0"/>
              </a:spcBef>
              <a:spcAft>
                <a:spcPts val="0"/>
              </a:spcAft>
              <a:buClr>
                <a:schemeClr val="accent3"/>
              </a:buClr>
              <a:buSzPts val="4800"/>
              <a:buNone/>
              <a:defRPr sz="4800">
                <a:solidFill>
                  <a:schemeClr val="accent3"/>
                </a:solidFill>
              </a:defRPr>
            </a:lvl2pPr>
            <a:lvl3pPr lvl="2" algn="ctr">
              <a:spcBef>
                <a:spcPts val="0"/>
              </a:spcBef>
              <a:spcAft>
                <a:spcPts val="0"/>
              </a:spcAft>
              <a:buClr>
                <a:schemeClr val="accent3"/>
              </a:buClr>
              <a:buSzPts val="4800"/>
              <a:buNone/>
              <a:defRPr sz="4800">
                <a:solidFill>
                  <a:schemeClr val="accent3"/>
                </a:solidFill>
              </a:defRPr>
            </a:lvl3pPr>
            <a:lvl4pPr lvl="3" algn="ctr">
              <a:spcBef>
                <a:spcPts val="0"/>
              </a:spcBef>
              <a:spcAft>
                <a:spcPts val="0"/>
              </a:spcAft>
              <a:buClr>
                <a:schemeClr val="accent3"/>
              </a:buClr>
              <a:buSzPts val="4800"/>
              <a:buNone/>
              <a:defRPr sz="4800">
                <a:solidFill>
                  <a:schemeClr val="accent3"/>
                </a:solidFill>
              </a:defRPr>
            </a:lvl4pPr>
            <a:lvl5pPr lvl="4" algn="ctr">
              <a:spcBef>
                <a:spcPts val="0"/>
              </a:spcBef>
              <a:spcAft>
                <a:spcPts val="0"/>
              </a:spcAft>
              <a:buClr>
                <a:schemeClr val="accent3"/>
              </a:buClr>
              <a:buSzPts val="4800"/>
              <a:buNone/>
              <a:defRPr sz="4800">
                <a:solidFill>
                  <a:schemeClr val="accent3"/>
                </a:solidFill>
              </a:defRPr>
            </a:lvl5pPr>
            <a:lvl6pPr lvl="5" algn="ctr">
              <a:spcBef>
                <a:spcPts val="0"/>
              </a:spcBef>
              <a:spcAft>
                <a:spcPts val="0"/>
              </a:spcAft>
              <a:buClr>
                <a:schemeClr val="accent3"/>
              </a:buClr>
              <a:buSzPts val="4800"/>
              <a:buNone/>
              <a:defRPr sz="4800">
                <a:solidFill>
                  <a:schemeClr val="accent3"/>
                </a:solidFill>
              </a:defRPr>
            </a:lvl6pPr>
            <a:lvl7pPr lvl="6" algn="ctr">
              <a:spcBef>
                <a:spcPts val="0"/>
              </a:spcBef>
              <a:spcAft>
                <a:spcPts val="0"/>
              </a:spcAft>
              <a:buClr>
                <a:schemeClr val="accent3"/>
              </a:buClr>
              <a:buSzPts val="4800"/>
              <a:buNone/>
              <a:defRPr sz="4800">
                <a:solidFill>
                  <a:schemeClr val="accent3"/>
                </a:solidFill>
              </a:defRPr>
            </a:lvl7pPr>
            <a:lvl8pPr lvl="7" algn="ctr">
              <a:spcBef>
                <a:spcPts val="0"/>
              </a:spcBef>
              <a:spcAft>
                <a:spcPts val="0"/>
              </a:spcAft>
              <a:buClr>
                <a:schemeClr val="accent3"/>
              </a:buClr>
              <a:buSzPts val="4800"/>
              <a:buNone/>
              <a:defRPr sz="4800">
                <a:solidFill>
                  <a:schemeClr val="accent3"/>
                </a:solidFill>
              </a:defRPr>
            </a:lvl8pPr>
            <a:lvl9pPr lvl="8" algn="ctr">
              <a:spcBef>
                <a:spcPts val="0"/>
              </a:spcBef>
              <a:spcAft>
                <a:spcPts val="0"/>
              </a:spcAft>
              <a:buClr>
                <a:schemeClr val="accent3"/>
              </a:buClr>
              <a:buSzPts val="4800"/>
              <a:buNone/>
              <a:defRPr sz="4800">
                <a:solidFill>
                  <a:schemeClr val="accent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
    <p:spTree>
      <p:nvGrpSpPr>
        <p:cNvPr id="342" name="Shape 342"/>
        <p:cNvGrpSpPr/>
        <p:nvPr/>
      </p:nvGrpSpPr>
      <p:grpSpPr>
        <a:xfrm>
          <a:off x="0" y="0"/>
          <a:ext cx="0" cy="0"/>
          <a:chOff x="0" y="0"/>
          <a:chExt cx="0" cy="0"/>
        </a:xfrm>
      </p:grpSpPr>
      <p:sp>
        <p:nvSpPr>
          <p:cNvPr id="343" name="Google Shape;343;p9"/>
          <p:cNvSpPr/>
          <p:nvPr/>
        </p:nvSpPr>
        <p:spPr>
          <a:xfrm>
            <a:off x="4572000" y="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4" name="Google Shape;344;p9"/>
          <p:cNvGrpSpPr/>
          <p:nvPr/>
        </p:nvGrpSpPr>
        <p:grpSpPr>
          <a:xfrm>
            <a:off x="8426920" y="-14275"/>
            <a:ext cx="1152005" cy="4512224"/>
            <a:chOff x="8426920" y="-14275"/>
            <a:chExt cx="1152005" cy="4512224"/>
          </a:xfrm>
        </p:grpSpPr>
        <p:sp>
          <p:nvSpPr>
            <p:cNvPr id="345" name="Google Shape;345;p9"/>
            <p:cNvSpPr/>
            <p:nvPr/>
          </p:nvSpPr>
          <p:spPr>
            <a:xfrm flipH="1">
              <a:off x="8740625" y="-14275"/>
              <a:ext cx="838300" cy="4035695"/>
            </a:xfrm>
            <a:custGeom>
              <a:avLst/>
              <a:gdLst/>
              <a:ahLst/>
              <a:cxnLst/>
              <a:rect l="l" t="t" r="r" b="b"/>
              <a:pathLst>
                <a:path w="33532" h="119798" extrusionOk="0">
                  <a:moveTo>
                    <a:pt x="1" y="0"/>
                  </a:moveTo>
                  <a:lnTo>
                    <a:pt x="1" y="119797"/>
                  </a:lnTo>
                  <a:lnTo>
                    <a:pt x="33531" y="119797"/>
                  </a:lnTo>
                  <a:lnTo>
                    <a:pt x="33531"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9"/>
            <p:cNvSpPr/>
            <p:nvPr/>
          </p:nvSpPr>
          <p:spPr>
            <a:xfrm>
              <a:off x="8426920" y="-1278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7" name="Google Shape;347;p9"/>
            <p:cNvGrpSpPr/>
            <p:nvPr/>
          </p:nvGrpSpPr>
          <p:grpSpPr>
            <a:xfrm flipH="1">
              <a:off x="8502637" y="3127699"/>
              <a:ext cx="484925" cy="1370250"/>
              <a:chOff x="3973200" y="1692800"/>
              <a:chExt cx="484925" cy="1370250"/>
            </a:xfrm>
          </p:grpSpPr>
          <p:sp>
            <p:nvSpPr>
              <p:cNvPr id="348" name="Google Shape;348;p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72" name="Google Shape;372;p9"/>
          <p:cNvGrpSpPr/>
          <p:nvPr/>
        </p:nvGrpSpPr>
        <p:grpSpPr>
          <a:xfrm flipH="1">
            <a:off x="4336237" y="1451512"/>
            <a:ext cx="484925" cy="1370250"/>
            <a:chOff x="3973200" y="1692800"/>
            <a:chExt cx="484925" cy="1370250"/>
          </a:xfrm>
        </p:grpSpPr>
        <p:sp>
          <p:nvSpPr>
            <p:cNvPr id="373" name="Google Shape;373;p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7" name="Google Shape;397;p9"/>
          <p:cNvGrpSpPr/>
          <p:nvPr/>
        </p:nvGrpSpPr>
        <p:grpSpPr>
          <a:xfrm>
            <a:off x="-112311" y="3413831"/>
            <a:ext cx="1670200" cy="1729669"/>
            <a:chOff x="-112311" y="3413831"/>
            <a:chExt cx="1670200" cy="1729669"/>
          </a:xfrm>
        </p:grpSpPr>
        <p:sp>
          <p:nvSpPr>
            <p:cNvPr id="398" name="Google Shape;398;p9"/>
            <p:cNvSpPr/>
            <p:nvPr/>
          </p:nvSpPr>
          <p:spPr>
            <a:xfrm>
              <a:off x="-5" y="3413831"/>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9"/>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0" name="Google Shape;400;p9"/>
          <p:cNvSpPr txBox="1"/>
          <p:nvPr>
            <p:ph type="ctrTitle"/>
          </p:nvPr>
        </p:nvSpPr>
        <p:spPr>
          <a:xfrm>
            <a:off x="5561085" y="1980337"/>
            <a:ext cx="2714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401" name="Google Shape;401;p9"/>
          <p:cNvSpPr txBox="1"/>
          <p:nvPr>
            <p:ph type="subTitle" idx="1"/>
          </p:nvPr>
        </p:nvSpPr>
        <p:spPr>
          <a:xfrm>
            <a:off x="5547665" y="2483513"/>
            <a:ext cx="27144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402" name="Google Shape;402;p9"/>
          <p:cNvSpPr txBox="1"/>
          <p:nvPr>
            <p:ph type="ctrTitle" idx="2"/>
          </p:nvPr>
        </p:nvSpPr>
        <p:spPr>
          <a:xfrm>
            <a:off x="881935" y="1980337"/>
            <a:ext cx="2714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800"/>
              <a:buNone/>
              <a:defRPr sz="1600">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403" name="Google Shape;403;p9"/>
          <p:cNvSpPr txBox="1"/>
          <p:nvPr>
            <p:ph type="subTitle" idx="3"/>
          </p:nvPr>
        </p:nvSpPr>
        <p:spPr>
          <a:xfrm>
            <a:off x="868515" y="2480363"/>
            <a:ext cx="2714400" cy="6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3"/>
              </a:buClr>
              <a:buSzPts val="1400"/>
              <a:buNone/>
              <a:defRPr sz="1400">
                <a:solidFill>
                  <a:srgbClr val="632A67"/>
                </a:solidFill>
                <a:latin typeface="Rubik"/>
                <a:ea typeface="Rubik"/>
                <a:cs typeface="Rubik"/>
                <a:sym typeface="Rubik"/>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p:txBody>
      </p:sp>
      <p:sp>
        <p:nvSpPr>
          <p:cNvPr id="404" name="Google Shape;404;p9"/>
          <p:cNvSpPr txBox="1"/>
          <p:nvPr>
            <p:ph type="title" idx="4"/>
          </p:nvPr>
        </p:nvSpPr>
        <p:spPr>
          <a:xfrm>
            <a:off x="720000" y="413170"/>
            <a:ext cx="7707000" cy="679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200"/>
              <a:buFont typeface="Montserrat"/>
              <a:buNone/>
              <a:defRPr sz="3000" b="1">
                <a:solidFill>
                  <a:srgbClr val="632A67"/>
                </a:solidFill>
                <a:latin typeface="Poppins" panose="00000500000000000000"/>
                <a:ea typeface="Poppins" panose="00000500000000000000"/>
                <a:cs typeface="Poppins" panose="00000500000000000000"/>
                <a:sym typeface="Poppins" panose="00000500000000000000"/>
              </a:defRPr>
            </a:lvl1pPr>
            <a:lvl2pPr lvl="1" rtl="0">
              <a:spcBef>
                <a:spcPts val="0"/>
              </a:spcBef>
              <a:spcAft>
                <a:spcPts val="0"/>
              </a:spcAft>
              <a:buClr>
                <a:schemeClr val="accent2"/>
              </a:buClr>
              <a:buSzPts val="3200"/>
              <a:buNone/>
              <a:defRPr sz="3200">
                <a:solidFill>
                  <a:schemeClr val="accent2"/>
                </a:solidFill>
              </a:defRPr>
            </a:lvl2pPr>
            <a:lvl3pPr lvl="2" rtl="0">
              <a:spcBef>
                <a:spcPts val="0"/>
              </a:spcBef>
              <a:spcAft>
                <a:spcPts val="0"/>
              </a:spcAft>
              <a:buClr>
                <a:schemeClr val="accent2"/>
              </a:buClr>
              <a:buSzPts val="3200"/>
              <a:buNone/>
              <a:defRPr sz="3200">
                <a:solidFill>
                  <a:schemeClr val="accent2"/>
                </a:solidFill>
              </a:defRPr>
            </a:lvl3pPr>
            <a:lvl4pPr lvl="3" rtl="0">
              <a:spcBef>
                <a:spcPts val="0"/>
              </a:spcBef>
              <a:spcAft>
                <a:spcPts val="0"/>
              </a:spcAft>
              <a:buClr>
                <a:schemeClr val="accent2"/>
              </a:buClr>
              <a:buSzPts val="3200"/>
              <a:buNone/>
              <a:defRPr sz="3200">
                <a:solidFill>
                  <a:schemeClr val="accent2"/>
                </a:solidFill>
              </a:defRPr>
            </a:lvl4pPr>
            <a:lvl5pPr lvl="4" rtl="0">
              <a:spcBef>
                <a:spcPts val="0"/>
              </a:spcBef>
              <a:spcAft>
                <a:spcPts val="0"/>
              </a:spcAft>
              <a:buClr>
                <a:schemeClr val="accent2"/>
              </a:buClr>
              <a:buSzPts val="3200"/>
              <a:buNone/>
              <a:defRPr sz="3200">
                <a:solidFill>
                  <a:schemeClr val="accent2"/>
                </a:solidFill>
              </a:defRPr>
            </a:lvl5pPr>
            <a:lvl6pPr lvl="5" rtl="0">
              <a:spcBef>
                <a:spcPts val="0"/>
              </a:spcBef>
              <a:spcAft>
                <a:spcPts val="0"/>
              </a:spcAft>
              <a:buClr>
                <a:schemeClr val="accent2"/>
              </a:buClr>
              <a:buSzPts val="3200"/>
              <a:buNone/>
              <a:defRPr sz="3200">
                <a:solidFill>
                  <a:schemeClr val="accent2"/>
                </a:solidFill>
              </a:defRPr>
            </a:lvl6pPr>
            <a:lvl7pPr lvl="6" rtl="0">
              <a:spcBef>
                <a:spcPts val="0"/>
              </a:spcBef>
              <a:spcAft>
                <a:spcPts val="0"/>
              </a:spcAft>
              <a:buClr>
                <a:schemeClr val="accent2"/>
              </a:buClr>
              <a:buSzPts val="3200"/>
              <a:buNone/>
              <a:defRPr sz="3200">
                <a:solidFill>
                  <a:schemeClr val="accent2"/>
                </a:solidFill>
              </a:defRPr>
            </a:lvl7pPr>
            <a:lvl8pPr lvl="7" rtl="0">
              <a:spcBef>
                <a:spcPts val="0"/>
              </a:spcBef>
              <a:spcAft>
                <a:spcPts val="0"/>
              </a:spcAft>
              <a:buClr>
                <a:schemeClr val="accent2"/>
              </a:buClr>
              <a:buSzPts val="3200"/>
              <a:buNone/>
              <a:defRPr sz="3200">
                <a:solidFill>
                  <a:schemeClr val="accent2"/>
                </a:solidFill>
              </a:defRPr>
            </a:lvl8pPr>
            <a:lvl9pPr lvl="8" rtl="0">
              <a:spcBef>
                <a:spcPts val="0"/>
              </a:spcBef>
              <a:spcAft>
                <a:spcPts val="0"/>
              </a:spcAft>
              <a:buClr>
                <a:schemeClr val="accent2"/>
              </a:buClr>
              <a:buSzPts val="3200"/>
              <a:buNone/>
              <a:defRPr sz="3200">
                <a:solidFill>
                  <a:schemeClr val="accent2"/>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05" name="Shape 405"/>
        <p:cNvGrpSpPr/>
        <p:nvPr/>
      </p:nvGrpSpPr>
      <p:grpSpPr>
        <a:xfrm>
          <a:off x="0" y="0"/>
          <a:ext cx="0" cy="0"/>
          <a:chOff x="0" y="0"/>
          <a:chExt cx="0" cy="0"/>
        </a:xfrm>
      </p:grpSpPr>
      <p:sp>
        <p:nvSpPr>
          <p:cNvPr id="406" name="Google Shape;406;p10"/>
          <p:cNvSpPr txBox="1"/>
          <p:nvPr>
            <p:ph type="title"/>
          </p:nvPr>
        </p:nvSpPr>
        <p:spPr>
          <a:xfrm>
            <a:off x="624875" y="255956"/>
            <a:ext cx="2651400" cy="2302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2200"/>
              <a:buNone/>
              <a:defRPr sz="3000">
                <a:latin typeface="Poppins" panose="00000500000000000000"/>
                <a:ea typeface="Poppins" panose="00000500000000000000"/>
                <a:cs typeface="Poppins" panose="00000500000000000000"/>
                <a:sym typeface="Poppins" panose="00000500000000000000"/>
              </a:defRPr>
            </a:lvl1pPr>
            <a:lvl2pPr lvl="1" algn="r" rtl="0">
              <a:spcBef>
                <a:spcPts val="0"/>
              </a:spcBef>
              <a:spcAft>
                <a:spcPts val="0"/>
              </a:spcAft>
              <a:buClr>
                <a:schemeClr val="accent3"/>
              </a:buClr>
              <a:buSzPts val="2200"/>
              <a:buNone/>
              <a:defRPr sz="2200">
                <a:solidFill>
                  <a:schemeClr val="accent3"/>
                </a:solidFill>
              </a:defRPr>
            </a:lvl2pPr>
            <a:lvl3pPr lvl="2" algn="r" rtl="0">
              <a:spcBef>
                <a:spcPts val="0"/>
              </a:spcBef>
              <a:spcAft>
                <a:spcPts val="0"/>
              </a:spcAft>
              <a:buClr>
                <a:schemeClr val="accent3"/>
              </a:buClr>
              <a:buSzPts val="2200"/>
              <a:buNone/>
              <a:defRPr sz="2200">
                <a:solidFill>
                  <a:schemeClr val="accent3"/>
                </a:solidFill>
              </a:defRPr>
            </a:lvl3pPr>
            <a:lvl4pPr lvl="3" algn="r" rtl="0">
              <a:spcBef>
                <a:spcPts val="0"/>
              </a:spcBef>
              <a:spcAft>
                <a:spcPts val="0"/>
              </a:spcAft>
              <a:buClr>
                <a:schemeClr val="accent3"/>
              </a:buClr>
              <a:buSzPts val="2200"/>
              <a:buNone/>
              <a:defRPr sz="2200">
                <a:solidFill>
                  <a:schemeClr val="accent3"/>
                </a:solidFill>
              </a:defRPr>
            </a:lvl4pPr>
            <a:lvl5pPr lvl="4" algn="r" rtl="0">
              <a:spcBef>
                <a:spcPts val="0"/>
              </a:spcBef>
              <a:spcAft>
                <a:spcPts val="0"/>
              </a:spcAft>
              <a:buClr>
                <a:schemeClr val="accent3"/>
              </a:buClr>
              <a:buSzPts val="2200"/>
              <a:buNone/>
              <a:defRPr sz="2200">
                <a:solidFill>
                  <a:schemeClr val="accent3"/>
                </a:solidFill>
              </a:defRPr>
            </a:lvl5pPr>
            <a:lvl6pPr lvl="5" algn="r" rtl="0">
              <a:spcBef>
                <a:spcPts val="0"/>
              </a:spcBef>
              <a:spcAft>
                <a:spcPts val="0"/>
              </a:spcAft>
              <a:buClr>
                <a:schemeClr val="accent3"/>
              </a:buClr>
              <a:buSzPts val="2200"/>
              <a:buNone/>
              <a:defRPr sz="2200">
                <a:solidFill>
                  <a:schemeClr val="accent3"/>
                </a:solidFill>
              </a:defRPr>
            </a:lvl6pPr>
            <a:lvl7pPr lvl="6" algn="r" rtl="0">
              <a:spcBef>
                <a:spcPts val="0"/>
              </a:spcBef>
              <a:spcAft>
                <a:spcPts val="0"/>
              </a:spcAft>
              <a:buClr>
                <a:schemeClr val="accent3"/>
              </a:buClr>
              <a:buSzPts val="2200"/>
              <a:buNone/>
              <a:defRPr sz="2200">
                <a:solidFill>
                  <a:schemeClr val="accent3"/>
                </a:solidFill>
              </a:defRPr>
            </a:lvl7pPr>
            <a:lvl8pPr lvl="7" algn="r" rtl="0">
              <a:spcBef>
                <a:spcPts val="0"/>
              </a:spcBef>
              <a:spcAft>
                <a:spcPts val="0"/>
              </a:spcAft>
              <a:buClr>
                <a:schemeClr val="accent3"/>
              </a:buClr>
              <a:buSzPts val="2200"/>
              <a:buNone/>
              <a:defRPr sz="2200">
                <a:solidFill>
                  <a:schemeClr val="accent3"/>
                </a:solidFill>
              </a:defRPr>
            </a:lvl8pPr>
            <a:lvl9pPr lvl="8" algn="r" rtl="0">
              <a:spcBef>
                <a:spcPts val="0"/>
              </a:spcBef>
              <a:spcAft>
                <a:spcPts val="0"/>
              </a:spcAft>
              <a:buClr>
                <a:schemeClr val="accent3"/>
              </a:buClr>
              <a:buSzPts val="2200"/>
              <a:buNone/>
              <a:defRPr sz="2200">
                <a:solidFill>
                  <a:schemeClr val="accent3"/>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8" Type="http://schemas.openxmlformats.org/officeDocument/2006/relationships/theme" Target="../theme/theme1.xml"/><Relationship Id="rId47" Type="http://schemas.openxmlformats.org/officeDocument/2006/relationships/slideLayout" Target="../slideLayouts/slideLayout47.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0" Type="http://schemas.openxmlformats.org/officeDocument/2006/relationships/slideLayout" Target="../slideLayouts/slideLayout40.xml"/><Relationship Id="rId4" Type="http://schemas.openxmlformats.org/officeDocument/2006/relationships/slideLayout" Target="../slideLayouts/slideLayout4.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632A67"/>
              </a:buClr>
              <a:buSzPts val="3700"/>
              <a:buFont typeface="Montserrat"/>
              <a:buNone/>
              <a:defRPr sz="3700" b="1">
                <a:solidFill>
                  <a:srgbClr val="632A67"/>
                </a:solidFill>
                <a:latin typeface="Montserrat"/>
                <a:ea typeface="Montserrat"/>
                <a:cs typeface="Montserrat"/>
                <a:sym typeface="Montserrat"/>
              </a:defRPr>
            </a:lvl1pPr>
            <a:lvl2pPr lvl="1">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2pPr>
            <a:lvl3pPr lvl="2">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3pPr>
            <a:lvl4pPr lvl="3">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4pPr>
            <a:lvl5pPr lvl="4">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5pPr>
            <a:lvl6pPr lvl="5">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6pPr>
            <a:lvl7pPr lvl="6">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7pPr>
            <a:lvl8pPr lvl="7">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8pPr>
            <a:lvl9pPr lvl="8">
              <a:spcBef>
                <a:spcPts val="0"/>
              </a:spcBef>
              <a:spcAft>
                <a:spcPts val="0"/>
              </a:spcAft>
              <a:buClr>
                <a:srgbClr val="632A67"/>
              </a:buClr>
              <a:buSzPts val="3700"/>
              <a:buFont typeface="Montserrat"/>
              <a:buNone/>
              <a:defRPr sz="3700">
                <a:solidFill>
                  <a:srgbClr val="632A67"/>
                </a:solidFill>
                <a:latin typeface="Montserrat"/>
                <a:ea typeface="Montserrat"/>
                <a:cs typeface="Montserrat"/>
                <a:sym typeface="Montserrat"/>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rgbClr val="632A67"/>
              </a:buClr>
              <a:buSzPts val="1800"/>
              <a:buFont typeface="Roboto" panose="02000000000000000000"/>
              <a:buChar char="●"/>
              <a:defRPr sz="1800">
                <a:solidFill>
                  <a:srgbClr val="632A67"/>
                </a:solidFill>
                <a:latin typeface="Roboto" panose="02000000000000000000"/>
                <a:ea typeface="Roboto" panose="02000000000000000000"/>
                <a:cs typeface="Roboto" panose="02000000000000000000"/>
                <a:sym typeface="Roboto" panose="02000000000000000000"/>
              </a:defRPr>
            </a:lvl1pPr>
            <a:lvl2pPr marL="914400" lvl="1"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2pPr>
            <a:lvl3pPr marL="1371600" lvl="2"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3pPr>
            <a:lvl4pPr marL="1828800" lvl="3"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4pPr>
            <a:lvl5pPr marL="2286000" lvl="4"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5pPr>
            <a:lvl6pPr marL="2743200" lvl="5"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6pPr>
            <a:lvl7pPr marL="3200400" lvl="6"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7pPr>
            <a:lvl8pPr marL="3657600" lvl="7" indent="-317500" rtl="0">
              <a:lnSpc>
                <a:spcPct val="100000"/>
              </a:lnSpc>
              <a:spcBef>
                <a:spcPts val="1600"/>
              </a:spcBef>
              <a:spcAft>
                <a:spcPts val="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8pPr>
            <a:lvl9pPr marL="4114800" lvl="8" indent="-317500" rtl="0">
              <a:lnSpc>
                <a:spcPct val="100000"/>
              </a:lnSpc>
              <a:spcBef>
                <a:spcPts val="1600"/>
              </a:spcBef>
              <a:spcAft>
                <a:spcPts val="1600"/>
              </a:spcAft>
              <a:buClr>
                <a:srgbClr val="632A67"/>
              </a:buClr>
              <a:buSzPts val="1400"/>
              <a:buFont typeface="Roboto" panose="02000000000000000000"/>
              <a:buChar char="■"/>
              <a:defRPr>
                <a:solidFill>
                  <a:srgbClr val="632A67"/>
                </a:solidFill>
                <a:latin typeface="Roboto" panose="02000000000000000000"/>
                <a:ea typeface="Roboto" panose="02000000000000000000"/>
                <a:cs typeface="Roboto" panose="02000000000000000000"/>
                <a:sym typeface="Roboto" panose="02000000000000000000"/>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2455" name="Shape 2455"/>
        <p:cNvGrpSpPr/>
        <p:nvPr/>
      </p:nvGrpSpPr>
      <p:grpSpPr>
        <a:xfrm>
          <a:off x="0" y="0"/>
          <a:ext cx="0" cy="0"/>
          <a:chOff x="0" y="0"/>
          <a:chExt cx="0" cy="0"/>
        </a:xfrm>
      </p:grpSpPr>
      <p:sp>
        <p:nvSpPr>
          <p:cNvPr id="2456" name="Google Shape;2456;p49"/>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457" name="Google Shape;2457;p49"/>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bg1="lt1" tx1="dk1" bg2="dk2" tx2="lt2" accent1="accent1" accent2="accent2" accent3="accent3" accent4="accent4" accent5="accent5" accent6="accent6" hlink="hlink" folHlink="folHlink"/>
  <p:sldLayoutIdLst>
    <p:sldLayoutId id="214748369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9.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image" Target="../media/image6.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4.xml"/><Relationship Id="rId2" Type="http://schemas.openxmlformats.org/officeDocument/2006/relationships/image" Target="../media/image7.png"/><Relationship Id="rId1" Type="http://schemas.openxmlformats.org/officeDocument/2006/relationships/hyperlink" Target="https://docs.google.com/spreadsheets/d/19D0fhWxp3-rfQIai889MXVapNW4dVl-7Vk5xxAMU8e0/copy"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3.xml"/><Relationship Id="rId2" Type="http://schemas.openxmlformats.org/officeDocument/2006/relationships/image" Target="../media/image8.png"/><Relationship Id="rId1" Type="http://schemas.openxmlformats.org/officeDocument/2006/relationships/hyperlink" Target="https://docs.google.com/spreadsheets/d/19D0fhWxp3-rfQIai889MXVapNW4dVl-7Vk5xxAMU8e0/copy" TargetMode="Externa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5.xml"/><Relationship Id="rId1" Type="http://schemas.openxmlformats.org/officeDocument/2006/relationships/image" Target="../media/image9.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hyperlink" Target="https://docs.google.com/spreadsheets/d/19D0fhWxp3-rfQIai889MXVapNW4dVl-7Vk5xxAMU8e0/copy"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7.xml"/><Relationship Id="rId2" Type="http://schemas.openxmlformats.org/officeDocument/2006/relationships/image" Target="../media/image12.jpeg"/><Relationship Id="rId1" Type="http://schemas.openxmlformats.org/officeDocument/2006/relationships/image" Target="../media/image11.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9.xml"/><Relationship Id="rId1"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30.xml"/><Relationship Id="rId1"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8.xml"/><Relationship Id="rId1" Type="http://schemas.openxmlformats.org/officeDocument/2006/relationships/image" Target="../media/image15.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9" Type="http://schemas.openxmlformats.org/officeDocument/2006/relationships/notesSlide" Target="../notesSlides/notesSlide36.xml"/><Relationship Id="rId8" Type="http://schemas.openxmlformats.org/officeDocument/2006/relationships/slideLayout" Target="../slideLayouts/slideLayout33.xml"/><Relationship Id="rId7" Type="http://schemas.openxmlformats.org/officeDocument/2006/relationships/hyperlink" Target="https://www.freepik.com/free-photo/young-female-with-coffee-balcony_6082920.htm/?utm_source=slidesgo_template&amp;utm_medium=referral-link&amp;utm_campaign=sg_resources&amp;utm_content=freepik" TargetMode="External"/><Relationship Id="rId6" Type="http://schemas.openxmlformats.org/officeDocument/2006/relationships/hyperlink" Target="https://www.freepik.com/free-photo/side-view-young-female-with-coffee-outdoor_6082919.htm/?utm_source=slidesgo_template&amp;utm_medium=referral-link&amp;utm_campaign=sg_resources&amp;utm_content=freepik" TargetMode="External"/><Relationship Id="rId5" Type="http://schemas.openxmlformats.org/officeDocument/2006/relationships/hyperlink" Target="https://www.freepik.com/free-photo/woman-doing-thumbs-up-gesture-e-learning-concept_8396284.htm/?utm_source=slidesgo_template&amp;utm_medium=referral-link&amp;utm_campaign=sg_resources&amp;utm_content=freepik" TargetMode="External"/><Relationship Id="rId4" Type="http://schemas.openxmlformats.org/officeDocument/2006/relationships/hyperlink" Target="https://www.freepik.com/free-photo/medium-shot-smiley-university-student-laptop_8396402.htm/?utm_source=slidesgo_template&amp;utm_medium=referral-link&amp;utm_campaign=sg_resources&amp;utm_content=freepik" TargetMode="External"/><Relationship Id="rId3" Type="http://schemas.openxmlformats.org/officeDocument/2006/relationships/hyperlink" Target="https://www.freepik.com/free-photo/smiley-man-woman-taking-selfie_7332963.htm/?utm_source=slidesgo_template&amp;utm_medium=referral-link&amp;utm_campaign=sg_resources&amp;utm_content=freepik" TargetMode="External"/><Relationship Id="rId2" Type="http://schemas.openxmlformats.org/officeDocument/2006/relationships/hyperlink" Target="https://www.freepik.com/free-photo/smiley-team-taking-selfie_7332960.htm/?utm_source=slidesgo_template&amp;utm_medium=referral-link&amp;utm_campaign=sg_resources&amp;utm_content=freepik" TargetMode="External"/><Relationship Id="rId1" Type="http://schemas.openxmlformats.org/officeDocument/2006/relationships/hyperlink" Target="https://www.flaticon.com/packs/office-280/?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9" Type="http://schemas.openxmlformats.org/officeDocument/2006/relationships/hyperlink" Target="https://www.freepik.com/free-photo/medium-shot-smiley-man-with-laptop_7333019.htm/?utm_source=slidesgo_template&amp;utm_medium=referral-link&amp;utm_campaign=sg_resources&amp;utm_content=freepik" TargetMode="External"/><Relationship Id="rId8" Type="http://schemas.openxmlformats.org/officeDocument/2006/relationships/hyperlink" Target="https://www.freepik.com/free-photo/low-angle-smiley-female-talking-phone_6082940.htm/?utm_source=slidesgo_template&amp;utm_medium=referral-link&amp;utm_campaign=sg_resources&amp;utm_content=freepik/?utm_source=slidesgo_template&amp;utm_medium=referral-link&amp;utm_campaign=sg_resources&amp;utm_content=freepik" TargetMode="External"/><Relationship Id="rId7" Type="http://schemas.openxmlformats.org/officeDocument/2006/relationships/hyperlink" Target="https://www.freepik.com/free-photo/group-happy-young-people-taking-selfie_6981739.htm/?utm_source=slidesgo_template&amp;utm_medium=referral-link&amp;utm_campaign=sg_resources&amp;utm_content=freepik" TargetMode="External"/><Relationship Id="rId6" Type="http://schemas.openxmlformats.org/officeDocument/2006/relationships/hyperlink" Target="https://www.freepik.com/free-photo/portrait-woman-working_7068829.htm/?utm_source=slidesgo_template&amp;utm_medium=referral-link&amp;utm_campaign=sg_resources&amp;utm_content=freepik" TargetMode="External"/><Relationship Id="rId5" Type="http://schemas.openxmlformats.org/officeDocument/2006/relationships/hyperlink" Target="https://www.freepik.com/free-photo/desk-concept-frame-with-keyboard_9138226.htm/?utm_source=slidesgo_template&amp;utm_medium=referral-link&amp;utm_campaign=sg_resources&amp;utm_content=freepik" TargetMode="External"/><Relationship Id="rId4" Type="http://schemas.openxmlformats.org/officeDocument/2006/relationships/hyperlink" Target="https://www.freepik.com/free-photo/front-view-business-partners-sitting-desk_6091170.htm/?utm_source=slidesgo_template&amp;utm_medium=referral-link&amp;utm_campaign=sg_resources&amp;utm_content=freepik" TargetMode="External"/><Relationship Id="rId3" Type="http://schemas.openxmlformats.org/officeDocument/2006/relationships/hyperlink" Target="https://www.freepik.com/free-photo/womens-meeting-office_7068861.htm/?utm_source=slidesgo_template&amp;utm_medium=referral-link&amp;utm_campaign=sg_resources&amp;utm_content=freepik" TargetMode="External"/><Relationship Id="rId2" Type="http://schemas.openxmlformats.org/officeDocument/2006/relationships/hyperlink" Target="https://www.freepik.com/free-photo/young-woman-looking-tablet_8637045.htm/?utm_source=slidesgo_template&amp;utm_medium=referral-link&amp;utm_campaign=sg_resources&amp;utm_content=freepik" TargetMode="External"/><Relationship Id="rId12" Type="http://schemas.openxmlformats.org/officeDocument/2006/relationships/notesSlide" Target="../notesSlides/notesSlide38.xml"/><Relationship Id="rId11" Type="http://schemas.openxmlformats.org/officeDocument/2006/relationships/slideLayout" Target="../slideLayouts/slideLayout34.xml"/><Relationship Id="rId10" Type="http://schemas.openxmlformats.org/officeDocument/2006/relationships/hyperlink" Target="https://www.freepik.com/free-photo/smart-young-student-smiles-front-view_8399766.htm/?utm_source=slidesgo_template&amp;utm_medium=referral-link&amp;utm_campaign=sg_resources&amp;utm_content=freepik" TargetMode="External"/><Relationship Id="rId1" Type="http://schemas.openxmlformats.org/officeDocument/2006/relationships/hyperlink" Target="https://www.flaticon.com/packs/user-14/?utm_source=slidesgo_template&amp;utm_medium=referral-link&amp;utm_campaign=sg_resources&amp;utm_content=flaticon" TargetMode="External"/></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48.xml"/><Relationship Id="rId3" Type="http://schemas.openxmlformats.org/officeDocument/2006/relationships/hyperlink" Target="http://bit.ly/30B07Gq" TargetMode="External"/><Relationship Id="rId2" Type="http://schemas.openxmlformats.org/officeDocument/2006/relationships/hyperlink" Target="http://bit.ly/33VAFh3" TargetMode="External"/><Relationship Id="rId1" Type="http://schemas.openxmlformats.org/officeDocument/2006/relationships/hyperlink" Target="http://bit.ly/2PfT4lq" TargetMode="External"/></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slideLayout" Target="../slideLayouts/slideLayout48.xml"/><Relationship Id="rId3" Type="http://schemas.openxmlformats.org/officeDocument/2006/relationships/hyperlink" Target="http://bit.ly/30B07Gq" TargetMode="External"/><Relationship Id="rId2" Type="http://schemas.openxmlformats.org/officeDocument/2006/relationships/hyperlink" Target="http://bit.ly/33VAFh3" TargetMode="External"/><Relationship Id="rId1" Type="http://schemas.openxmlformats.org/officeDocument/2006/relationships/hyperlink" Target="http://bit.ly/2PfT4lq"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8.xml"/></Relationships>
</file>

<file path=ppt/slides/_rels/slide44.xml.rels><?xml version="1.0" encoding="UTF-8" standalone="yes"?>
<Relationships xmlns="http://schemas.openxmlformats.org/package/2006/relationships"><Relationship Id="rId9" Type="http://schemas.openxmlformats.org/officeDocument/2006/relationships/image" Target="../media/image19.GIF"/><Relationship Id="rId8" Type="http://schemas.openxmlformats.org/officeDocument/2006/relationships/image" Target="../media/image18.GIF"/><Relationship Id="rId7" Type="http://schemas.openxmlformats.org/officeDocument/2006/relationships/image" Target="../media/image17.GIF"/><Relationship Id="rId6" Type="http://schemas.openxmlformats.org/officeDocument/2006/relationships/hyperlink" Target="https://stories.freepik.com/rafiki?utm_source=slidesgo_template&amp;utm_medium=referral-link&amp;utm_campaign=slidesgo_final_slides&amp;utm_term=rafiki&amp;utm_content=stories" TargetMode="External"/><Relationship Id="rId5" Type="http://schemas.openxmlformats.org/officeDocument/2006/relationships/hyperlink" Target="https://stories.freepik.com/bro?utm_source=slidesgo_template&amp;utm_medium=referral-link&amp;utm_campaign=slidesgo_final_slides&amp;utm_term=bro&amp;utm_content=stories" TargetMode="External"/><Relationship Id="rId4" Type="http://schemas.openxmlformats.org/officeDocument/2006/relationships/hyperlink" Target="https://stories.freepik.com/amico?utm_source=slidesgo_template&amp;utm_medium=referral-link&amp;utm_campaign=slidesgo_final_slides&amp;utm_term=amico&amp;utm_content=stories" TargetMode="External"/><Relationship Id="rId3" Type="http://schemas.openxmlformats.org/officeDocument/2006/relationships/hyperlink" Target="https://stories.freepik.com/pana?utm_source=slidesgo_template&amp;utm_medium=referral-link&amp;utm_campaign=slidesgo_final_slides&amp;utm_term=pana&amp;utm_content=stories" TargetMode="External"/><Relationship Id="rId2" Type="http://schemas.openxmlformats.org/officeDocument/2006/relationships/image" Target="../media/image16.GIF"/><Relationship Id="rId13" Type="http://schemas.openxmlformats.org/officeDocument/2006/relationships/notesSlide" Target="../notesSlides/notesSlide42.xml"/><Relationship Id="rId12" Type="http://schemas.openxmlformats.org/officeDocument/2006/relationships/slideLayout" Target="../slideLayouts/slideLayout48.xml"/><Relationship Id="rId11" Type="http://schemas.openxmlformats.org/officeDocument/2006/relationships/hyperlink" Target="https://stories.freepik.com/cuate?utm_source=slidesgo_template&amp;utm_medium=referral-link&amp;utm_campaign=slidesgo_final_slides&amp;utm_term=cuate&amp;utm_content=stories" TargetMode="External"/><Relationship Id="rId10" Type="http://schemas.openxmlformats.org/officeDocument/2006/relationships/image" Target="../media/image20.GIF"/><Relationship Id="rId1" Type="http://schemas.openxmlformats.org/officeDocument/2006/relationships/hyperlink" Target="https://stories.freepik.com/how-it-works?utm_source=slidesgo_template&amp;utm_medium=referral-link&amp;utm_campaign=slidesgo_final_slides&amp;utm_term=how%20it%20works&amp;utm_content=stories" TargetMode="Externa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48.xml"/><Relationship Id="rId1" Type="http://schemas.openxmlformats.org/officeDocument/2006/relationships/hyperlink" Target="https://bit.ly/2ZjL1pd"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8.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48.xml"/><Relationship Id="rId1" Type="http://schemas.openxmlformats.org/officeDocument/2006/relationships/hyperlink" Target="https://chrome.google.com/webstore/detail/flaticon-for-gsuit-gslide/haekgjfnhhdkgfgmldhfokhmfkgmciba"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8.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8.xml"/></Relationships>
</file>

<file path=ppt/slides/_rels/slide58.xml.rels><?xml version="1.0" encoding="UTF-8" standalone="yes"?>
<Relationships xmlns="http://schemas.openxmlformats.org/package/2006/relationships"><Relationship Id="rId4" Type="http://schemas.openxmlformats.org/officeDocument/2006/relationships/notesSlide" Target="../notesSlides/notesSlide56.xml"/><Relationship Id="rId3" Type="http://schemas.openxmlformats.org/officeDocument/2006/relationships/slideLayout" Target="../slideLayouts/slideLayout48.xml"/><Relationship Id="rId2" Type="http://schemas.openxmlformats.org/officeDocument/2006/relationships/image" Target="../media/image21.png"/><Relationship Id="rId1" Type="http://schemas.openxmlformats.org/officeDocument/2006/relationships/hyperlink" Target="http://bit.ly/2PfT4lq"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FE8AA"/>
        </a:solidFill>
        <a:effectLst/>
      </p:bgPr>
    </p:bg>
    <p:spTree>
      <p:nvGrpSpPr>
        <p:cNvPr id="2462" name="Shape 2462"/>
        <p:cNvGrpSpPr/>
        <p:nvPr/>
      </p:nvGrpSpPr>
      <p:grpSpPr>
        <a:xfrm>
          <a:off x="0" y="0"/>
          <a:ext cx="0" cy="0"/>
          <a:chOff x="0" y="0"/>
          <a:chExt cx="0" cy="0"/>
        </a:xfrm>
      </p:grpSpPr>
      <p:pic>
        <p:nvPicPr>
          <p:cNvPr id="2463" name="Google Shape;2463;p51" descr="/Users/iriecore/Documents/Workspace/Private/SHOUZ/Store Affiche/mockup splashscreen shouz app.pngmockup splashscreen shouz app"/>
          <p:cNvPicPr preferRelativeResize="0"/>
          <p:nvPr/>
        </p:nvPicPr>
        <p:blipFill rotWithShape="1">
          <a:blip r:embed="rId1"/>
          <a:srcRect/>
          <a:stretch>
            <a:fillRect/>
          </a:stretch>
        </p:blipFill>
        <p:spPr>
          <a:xfrm>
            <a:off x="5774055" y="843280"/>
            <a:ext cx="3366135" cy="2842895"/>
          </a:xfrm>
          <a:prstGeom prst="rect">
            <a:avLst/>
          </a:prstGeom>
          <a:noFill/>
          <a:ln>
            <a:noFill/>
          </a:ln>
        </p:spPr>
      </p:pic>
      <p:sp>
        <p:nvSpPr>
          <p:cNvPr id="2464" name="Google Shape;2464;p51"/>
          <p:cNvSpPr txBox="1"/>
          <p:nvPr>
            <p:ph type="subTitle" idx="1"/>
          </p:nvPr>
        </p:nvSpPr>
        <p:spPr>
          <a:xfrm>
            <a:off x="899810" y="3579855"/>
            <a:ext cx="3933000" cy="5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altLang="en-GB"/>
              <a:t>SHOUZ, u</a:t>
            </a:r>
            <a:r>
              <a:rPr lang="en-GB"/>
              <a:t>ne solution optimale à moindre coût et disponible pour tous.</a:t>
            </a:r>
            <a:endParaRPr lang="en-GB"/>
          </a:p>
        </p:txBody>
      </p:sp>
      <p:grpSp>
        <p:nvGrpSpPr>
          <p:cNvPr id="2465" name="Google Shape;2465;p51"/>
          <p:cNvGrpSpPr/>
          <p:nvPr/>
        </p:nvGrpSpPr>
        <p:grpSpPr>
          <a:xfrm>
            <a:off x="717075" y="942975"/>
            <a:ext cx="2905500" cy="2586250"/>
            <a:chOff x="4577725" y="542925"/>
            <a:chExt cx="2905500" cy="2586250"/>
          </a:xfrm>
        </p:grpSpPr>
        <p:cxnSp>
          <p:nvCxnSpPr>
            <p:cNvPr id="2466" name="Google Shape;2466;p51"/>
            <p:cNvCxnSpPr/>
            <p:nvPr/>
          </p:nvCxnSpPr>
          <p:spPr>
            <a:xfrm>
              <a:off x="4596775" y="552450"/>
              <a:ext cx="2857500" cy="0"/>
            </a:xfrm>
            <a:prstGeom prst="straightConnector1">
              <a:avLst/>
            </a:prstGeom>
            <a:noFill/>
            <a:ln w="76200" cap="flat" cmpd="sng">
              <a:solidFill>
                <a:srgbClr val="F7786B"/>
              </a:solidFill>
              <a:prstDash val="solid"/>
              <a:round/>
              <a:headEnd type="none" w="med" len="med"/>
              <a:tailEnd type="none" w="med" len="med"/>
            </a:ln>
          </p:spPr>
        </p:cxnSp>
        <p:cxnSp>
          <p:nvCxnSpPr>
            <p:cNvPr id="2467" name="Google Shape;2467;p51"/>
            <p:cNvCxnSpPr/>
            <p:nvPr/>
          </p:nvCxnSpPr>
          <p:spPr>
            <a:xfrm>
              <a:off x="4615825" y="542925"/>
              <a:ext cx="0" cy="2533800"/>
            </a:xfrm>
            <a:prstGeom prst="straightConnector1">
              <a:avLst/>
            </a:prstGeom>
            <a:noFill/>
            <a:ln w="76200" cap="flat" cmpd="sng">
              <a:solidFill>
                <a:srgbClr val="F7786B"/>
              </a:solidFill>
              <a:prstDash val="solid"/>
              <a:round/>
              <a:headEnd type="none" w="med" len="med"/>
              <a:tailEnd type="none" w="med" len="med"/>
            </a:ln>
          </p:spPr>
        </p:cxnSp>
        <p:cxnSp>
          <p:nvCxnSpPr>
            <p:cNvPr id="2468" name="Google Shape;2468;p51"/>
            <p:cNvCxnSpPr/>
            <p:nvPr/>
          </p:nvCxnSpPr>
          <p:spPr>
            <a:xfrm>
              <a:off x="4577725" y="3095625"/>
              <a:ext cx="2905500" cy="0"/>
            </a:xfrm>
            <a:prstGeom prst="straightConnector1">
              <a:avLst/>
            </a:prstGeom>
            <a:noFill/>
            <a:ln w="76200" cap="flat" cmpd="sng">
              <a:solidFill>
                <a:srgbClr val="F7786B"/>
              </a:solidFill>
              <a:prstDash val="solid"/>
              <a:round/>
              <a:headEnd type="none" w="med" len="med"/>
              <a:tailEnd type="none" w="med" len="med"/>
            </a:ln>
          </p:spPr>
        </p:cxnSp>
        <p:cxnSp>
          <p:nvCxnSpPr>
            <p:cNvPr id="2469" name="Google Shape;2469;p51"/>
            <p:cNvCxnSpPr/>
            <p:nvPr/>
          </p:nvCxnSpPr>
          <p:spPr>
            <a:xfrm flipH="1">
              <a:off x="7454075" y="2797675"/>
              <a:ext cx="3600" cy="331500"/>
            </a:xfrm>
            <a:prstGeom prst="straightConnector1">
              <a:avLst/>
            </a:prstGeom>
            <a:noFill/>
            <a:ln w="76200" cap="flat" cmpd="sng">
              <a:solidFill>
                <a:srgbClr val="F7786B"/>
              </a:solidFill>
              <a:prstDash val="solid"/>
              <a:round/>
              <a:headEnd type="none" w="med" len="med"/>
              <a:tailEnd type="none" w="med" len="med"/>
            </a:ln>
          </p:spPr>
        </p:cxnSp>
      </p:grpSp>
      <p:sp>
        <p:nvSpPr>
          <p:cNvPr id="2470" name="Google Shape;2470;p51"/>
          <p:cNvSpPr txBox="1"/>
          <p:nvPr>
            <p:ph type="ctrTitle"/>
          </p:nvPr>
        </p:nvSpPr>
        <p:spPr>
          <a:xfrm>
            <a:off x="1130950" y="1559450"/>
            <a:ext cx="4566900" cy="151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altLang="en-GB"/>
              <a:t>Progression </a:t>
            </a:r>
            <a:br>
              <a:rPr lang="fr-FR" altLang="en-GB"/>
            </a:br>
            <a:r>
              <a:rPr lang="fr-FR" altLang="en-GB"/>
              <a:t>Mars - Mai </a:t>
            </a:r>
            <a:endParaRPr lang="fr-FR" altLang="en-GB"/>
          </a:p>
        </p:txBody>
      </p:sp>
      <p:grpSp>
        <p:nvGrpSpPr>
          <p:cNvPr id="2471" name="Google Shape;2471;p51"/>
          <p:cNvGrpSpPr/>
          <p:nvPr/>
        </p:nvGrpSpPr>
        <p:grpSpPr>
          <a:xfrm>
            <a:off x="5064125" y="913130"/>
            <a:ext cx="982345" cy="2729865"/>
            <a:chOff x="5637175" y="1213225"/>
            <a:chExt cx="982500" cy="2994950"/>
          </a:xfrm>
        </p:grpSpPr>
        <p:sp>
          <p:nvSpPr>
            <p:cNvPr id="2472" name="Google Shape;2472;p51"/>
            <p:cNvSpPr/>
            <p:nvPr/>
          </p:nvSpPr>
          <p:spPr>
            <a:xfrm>
              <a:off x="5637175" y="1213225"/>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3" name="Google Shape;2473;p51"/>
            <p:cNvGrpSpPr/>
            <p:nvPr/>
          </p:nvGrpSpPr>
          <p:grpSpPr>
            <a:xfrm>
              <a:off x="6134750" y="2667900"/>
              <a:ext cx="484925" cy="1370250"/>
              <a:chOff x="3973200" y="1692800"/>
              <a:chExt cx="484925" cy="1370250"/>
            </a:xfrm>
          </p:grpSpPr>
          <p:sp>
            <p:nvSpPr>
              <p:cNvPr id="2474" name="Google Shape;2474;p51"/>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51"/>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51"/>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51"/>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1"/>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51"/>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51"/>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51"/>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51"/>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1"/>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51"/>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51"/>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51"/>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51"/>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1"/>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1"/>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51"/>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51"/>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51"/>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51"/>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51"/>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51"/>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51"/>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51"/>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555" name="Shape 2555"/>
        <p:cNvGrpSpPr/>
        <p:nvPr/>
      </p:nvGrpSpPr>
      <p:grpSpPr>
        <a:xfrm>
          <a:off x="0" y="0"/>
          <a:ext cx="0" cy="0"/>
          <a:chOff x="0" y="0"/>
          <a:chExt cx="0" cy="0"/>
        </a:xfrm>
      </p:grpSpPr>
      <p:sp>
        <p:nvSpPr>
          <p:cNvPr id="2556" name="Google Shape;2556;p58"/>
          <p:cNvSpPr txBox="1"/>
          <p:nvPr>
            <p:ph type="title"/>
          </p:nvPr>
        </p:nvSpPr>
        <p:spPr>
          <a:xfrm>
            <a:off x="717075" y="412423"/>
            <a:ext cx="7710000" cy="5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Perhaps You Need Four Columns...</a:t>
            </a:r>
            <a:endParaRPr lang="en-GB"/>
          </a:p>
        </p:txBody>
      </p:sp>
      <p:sp>
        <p:nvSpPr>
          <p:cNvPr id="2557" name="Google Shape;2557;p58"/>
          <p:cNvSpPr txBox="1"/>
          <p:nvPr>
            <p:ph type="subTitle" idx="1"/>
          </p:nvPr>
        </p:nvSpPr>
        <p:spPr>
          <a:xfrm flipH="1">
            <a:off x="5988339" y="1990525"/>
            <a:ext cx="16149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Jupiter</a:t>
            </a:r>
            <a:endParaRPr lang="en-GB"/>
          </a:p>
        </p:txBody>
      </p:sp>
      <p:sp>
        <p:nvSpPr>
          <p:cNvPr id="2558" name="Google Shape;2558;p58"/>
          <p:cNvSpPr txBox="1"/>
          <p:nvPr>
            <p:ph type="subTitle" idx="2"/>
          </p:nvPr>
        </p:nvSpPr>
        <p:spPr>
          <a:xfrm flipH="1">
            <a:off x="5988339" y="3689033"/>
            <a:ext cx="16149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a:t>
            </a:r>
            <a:endParaRPr lang="en-GB"/>
          </a:p>
        </p:txBody>
      </p:sp>
      <p:sp>
        <p:nvSpPr>
          <p:cNvPr id="2559" name="Google Shape;2559;p58"/>
          <p:cNvSpPr txBox="1"/>
          <p:nvPr>
            <p:ph type="subTitle" idx="3"/>
          </p:nvPr>
        </p:nvSpPr>
        <p:spPr>
          <a:xfrm flipH="1">
            <a:off x="1535024" y="1990525"/>
            <a:ext cx="16149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Mercury</a:t>
            </a:r>
            <a:endParaRPr lang="en-GB"/>
          </a:p>
        </p:txBody>
      </p:sp>
      <p:sp>
        <p:nvSpPr>
          <p:cNvPr id="2560" name="Google Shape;2560;p58"/>
          <p:cNvSpPr txBox="1"/>
          <p:nvPr>
            <p:ph type="subTitle" idx="4"/>
          </p:nvPr>
        </p:nvSpPr>
        <p:spPr>
          <a:xfrm flipH="1">
            <a:off x="1535024" y="3689033"/>
            <a:ext cx="1614900" cy="40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Mars</a:t>
            </a:r>
            <a:endParaRPr lang="en-GB"/>
          </a:p>
        </p:txBody>
      </p:sp>
      <p:sp>
        <p:nvSpPr>
          <p:cNvPr id="2561" name="Google Shape;2561;p58"/>
          <p:cNvSpPr txBox="1"/>
          <p:nvPr>
            <p:ph type="subTitle" idx="5"/>
          </p:nvPr>
        </p:nvSpPr>
        <p:spPr>
          <a:xfrm flipH="1">
            <a:off x="1298774" y="2349050"/>
            <a:ext cx="20874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a:t>
            </a:r>
            <a:endParaRPr lang="en-GB"/>
          </a:p>
        </p:txBody>
      </p:sp>
      <p:sp>
        <p:nvSpPr>
          <p:cNvPr id="2562" name="Google Shape;2562;p58"/>
          <p:cNvSpPr txBox="1"/>
          <p:nvPr>
            <p:ph type="subTitle" idx="6"/>
          </p:nvPr>
        </p:nvSpPr>
        <p:spPr>
          <a:xfrm flipH="1">
            <a:off x="5752089" y="2349050"/>
            <a:ext cx="20874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It’s the biggest planet in the Solar System</a:t>
            </a:r>
            <a:endParaRPr lang="en-GB"/>
          </a:p>
        </p:txBody>
      </p:sp>
      <p:sp>
        <p:nvSpPr>
          <p:cNvPr id="2563" name="Google Shape;2563;p58"/>
          <p:cNvSpPr txBox="1"/>
          <p:nvPr>
            <p:ph type="subTitle" idx="7"/>
          </p:nvPr>
        </p:nvSpPr>
        <p:spPr>
          <a:xfrm flipH="1">
            <a:off x="1298774" y="4041204"/>
            <a:ext cx="20874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Despite being red, Mars is a cold place</a:t>
            </a:r>
            <a:endParaRPr lang="en-GB"/>
          </a:p>
        </p:txBody>
      </p:sp>
      <p:sp>
        <p:nvSpPr>
          <p:cNvPr id="2564" name="Google Shape;2564;p58"/>
          <p:cNvSpPr txBox="1"/>
          <p:nvPr>
            <p:ph type="subTitle" idx="8"/>
          </p:nvPr>
        </p:nvSpPr>
        <p:spPr>
          <a:xfrm flipH="1">
            <a:off x="5752089" y="4041204"/>
            <a:ext cx="2087400" cy="69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Venus has a beautiful name, but it’s very hot</a:t>
            </a:r>
            <a:endParaRPr lang="en-GB"/>
          </a:p>
        </p:txBody>
      </p:sp>
      <p:grpSp>
        <p:nvGrpSpPr>
          <p:cNvPr id="2565" name="Google Shape;2565;p58"/>
          <p:cNvGrpSpPr/>
          <p:nvPr/>
        </p:nvGrpSpPr>
        <p:grpSpPr>
          <a:xfrm>
            <a:off x="6538825" y="3054885"/>
            <a:ext cx="513930" cy="526187"/>
            <a:chOff x="1525775" y="519450"/>
            <a:chExt cx="4548050" cy="4656525"/>
          </a:xfrm>
        </p:grpSpPr>
        <p:sp>
          <p:nvSpPr>
            <p:cNvPr id="2566" name="Google Shape;2566;p58"/>
            <p:cNvSpPr/>
            <p:nvPr/>
          </p:nvSpPr>
          <p:spPr>
            <a:xfrm>
              <a:off x="1891950" y="1603250"/>
              <a:ext cx="2340500" cy="1810425"/>
            </a:xfrm>
            <a:custGeom>
              <a:avLst/>
              <a:gdLst/>
              <a:ahLst/>
              <a:cxnLst/>
              <a:rect l="l" t="t" r="r" b="b"/>
              <a:pathLst>
                <a:path w="93620" h="72417" extrusionOk="0">
                  <a:moveTo>
                    <a:pt x="28347" y="1"/>
                  </a:moveTo>
                  <a:cubicBezTo>
                    <a:pt x="23552" y="359"/>
                    <a:pt x="19670" y="392"/>
                    <a:pt x="17191" y="392"/>
                  </a:cubicBezTo>
                  <a:lnTo>
                    <a:pt x="16636" y="12788"/>
                  </a:lnTo>
                  <a:cubicBezTo>
                    <a:pt x="16432" y="17524"/>
                    <a:pt x="12511" y="20909"/>
                    <a:pt x="8194" y="20909"/>
                  </a:cubicBezTo>
                  <a:cubicBezTo>
                    <a:pt x="6981" y="20909"/>
                    <a:pt x="5736" y="20641"/>
                    <a:pt x="4534" y="20062"/>
                  </a:cubicBezTo>
                  <a:cubicBezTo>
                    <a:pt x="2773" y="20551"/>
                    <a:pt x="1435" y="21954"/>
                    <a:pt x="1044" y="23715"/>
                  </a:cubicBezTo>
                  <a:cubicBezTo>
                    <a:pt x="0" y="28021"/>
                    <a:pt x="2805" y="32327"/>
                    <a:pt x="7176" y="33110"/>
                  </a:cubicBezTo>
                  <a:cubicBezTo>
                    <a:pt x="8351" y="33338"/>
                    <a:pt x="9264" y="34252"/>
                    <a:pt x="9492" y="35426"/>
                  </a:cubicBezTo>
                  <a:lnTo>
                    <a:pt x="11580" y="42667"/>
                  </a:lnTo>
                  <a:cubicBezTo>
                    <a:pt x="11613" y="42733"/>
                    <a:pt x="11645" y="42831"/>
                    <a:pt x="11645" y="42928"/>
                  </a:cubicBezTo>
                  <a:cubicBezTo>
                    <a:pt x="14875" y="60021"/>
                    <a:pt x="29815" y="72417"/>
                    <a:pt x="47201" y="72417"/>
                  </a:cubicBezTo>
                  <a:cubicBezTo>
                    <a:pt x="64620" y="72417"/>
                    <a:pt x="79560" y="60021"/>
                    <a:pt x="82789" y="42928"/>
                  </a:cubicBezTo>
                  <a:cubicBezTo>
                    <a:pt x="82789" y="42831"/>
                    <a:pt x="82822" y="42733"/>
                    <a:pt x="82855" y="42667"/>
                  </a:cubicBezTo>
                  <a:lnTo>
                    <a:pt x="84942" y="35426"/>
                  </a:lnTo>
                  <a:cubicBezTo>
                    <a:pt x="85138" y="34252"/>
                    <a:pt x="86084" y="33338"/>
                    <a:pt x="87258" y="33110"/>
                  </a:cubicBezTo>
                  <a:cubicBezTo>
                    <a:pt x="90944" y="32490"/>
                    <a:pt x="93619" y="29293"/>
                    <a:pt x="93619" y="25542"/>
                  </a:cubicBezTo>
                  <a:cubicBezTo>
                    <a:pt x="93619" y="24922"/>
                    <a:pt x="93554" y="24335"/>
                    <a:pt x="93391" y="23715"/>
                  </a:cubicBezTo>
                  <a:cubicBezTo>
                    <a:pt x="92934" y="21791"/>
                    <a:pt x="91368" y="20290"/>
                    <a:pt x="89411" y="19931"/>
                  </a:cubicBezTo>
                  <a:cubicBezTo>
                    <a:pt x="89346" y="19931"/>
                    <a:pt x="89313" y="19964"/>
                    <a:pt x="89248" y="19964"/>
                  </a:cubicBezTo>
                  <a:cubicBezTo>
                    <a:pt x="89164" y="19964"/>
                    <a:pt x="88680" y="19979"/>
                    <a:pt x="87851" y="19979"/>
                  </a:cubicBezTo>
                  <a:cubicBezTo>
                    <a:pt x="84827" y="19979"/>
                    <a:pt x="77211" y="19778"/>
                    <a:pt x="67686" y="17909"/>
                  </a:cubicBezTo>
                  <a:cubicBezTo>
                    <a:pt x="56693" y="15789"/>
                    <a:pt x="41068" y="10928"/>
                    <a:pt x="2834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67" name="Google Shape;2567;p58"/>
            <p:cNvSpPr/>
            <p:nvPr/>
          </p:nvSpPr>
          <p:spPr>
            <a:xfrm>
              <a:off x="2678075" y="3479700"/>
              <a:ext cx="788625" cy="356000"/>
            </a:xfrm>
            <a:custGeom>
              <a:avLst/>
              <a:gdLst/>
              <a:ahLst/>
              <a:cxnLst/>
              <a:rect l="l" t="t" r="r" b="b"/>
              <a:pathLst>
                <a:path w="31545" h="14240" extrusionOk="0">
                  <a:moveTo>
                    <a:pt x="1" y="1"/>
                  </a:moveTo>
                  <a:lnTo>
                    <a:pt x="1" y="10668"/>
                  </a:lnTo>
                  <a:cubicBezTo>
                    <a:pt x="4991" y="13049"/>
                    <a:pt x="10382" y="14240"/>
                    <a:pt x="15772" y="14240"/>
                  </a:cubicBezTo>
                  <a:cubicBezTo>
                    <a:pt x="21163" y="14240"/>
                    <a:pt x="26553" y="13049"/>
                    <a:pt x="31544" y="10668"/>
                  </a:cubicBezTo>
                  <a:lnTo>
                    <a:pt x="31544" y="1"/>
                  </a:lnTo>
                  <a:cubicBezTo>
                    <a:pt x="26488" y="2056"/>
                    <a:pt x="21130" y="3084"/>
                    <a:pt x="15772" y="3084"/>
                  </a:cubicBezTo>
                  <a:cubicBezTo>
                    <a:pt x="10415" y="3084"/>
                    <a:pt x="5057" y="2056"/>
                    <a:pt x="1"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68" name="Google Shape;2568;p58"/>
            <p:cNvSpPr/>
            <p:nvPr/>
          </p:nvSpPr>
          <p:spPr>
            <a:xfrm>
              <a:off x="1525775" y="3867075"/>
              <a:ext cx="2876300" cy="1137650"/>
            </a:xfrm>
            <a:custGeom>
              <a:avLst/>
              <a:gdLst/>
              <a:ahLst/>
              <a:cxnLst/>
              <a:rect l="l" t="t" r="r" b="b"/>
              <a:pathLst>
                <a:path w="115052" h="45506" extrusionOk="0">
                  <a:moveTo>
                    <a:pt x="42929" y="0"/>
                  </a:moveTo>
                  <a:lnTo>
                    <a:pt x="13244" y="9623"/>
                  </a:lnTo>
                  <a:cubicBezTo>
                    <a:pt x="7014" y="11646"/>
                    <a:pt x="2317" y="16473"/>
                    <a:pt x="621" y="22541"/>
                  </a:cubicBezTo>
                  <a:cubicBezTo>
                    <a:pt x="555" y="22769"/>
                    <a:pt x="523" y="23030"/>
                    <a:pt x="457" y="23258"/>
                  </a:cubicBezTo>
                  <a:cubicBezTo>
                    <a:pt x="164" y="24596"/>
                    <a:pt x="1" y="25933"/>
                    <a:pt x="33" y="27303"/>
                  </a:cubicBezTo>
                  <a:lnTo>
                    <a:pt x="33" y="45505"/>
                  </a:lnTo>
                  <a:lnTo>
                    <a:pt x="115051" y="45505"/>
                  </a:lnTo>
                  <a:lnTo>
                    <a:pt x="115051" y="11776"/>
                  </a:lnTo>
                  <a:cubicBezTo>
                    <a:pt x="113616" y="10863"/>
                    <a:pt x="112083" y="10145"/>
                    <a:pt x="110484" y="9623"/>
                  </a:cubicBezTo>
                  <a:lnTo>
                    <a:pt x="80800" y="0"/>
                  </a:lnTo>
                  <a:cubicBezTo>
                    <a:pt x="74831" y="2969"/>
                    <a:pt x="68348" y="4453"/>
                    <a:pt x="61864" y="4453"/>
                  </a:cubicBezTo>
                  <a:cubicBezTo>
                    <a:pt x="55381" y="4453"/>
                    <a:pt x="48898" y="2969"/>
                    <a:pt x="42929"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69" name="Google Shape;2569;p58"/>
            <p:cNvSpPr/>
            <p:nvPr/>
          </p:nvSpPr>
          <p:spPr>
            <a:xfrm>
              <a:off x="2096625" y="519450"/>
              <a:ext cx="1952325" cy="1463850"/>
            </a:xfrm>
            <a:custGeom>
              <a:avLst/>
              <a:gdLst/>
              <a:ahLst/>
              <a:cxnLst/>
              <a:rect l="l" t="t" r="r" b="b"/>
              <a:pathLst>
                <a:path w="78093" h="58554" extrusionOk="0">
                  <a:moveTo>
                    <a:pt x="39047" y="1"/>
                  </a:moveTo>
                  <a:cubicBezTo>
                    <a:pt x="17485" y="1"/>
                    <a:pt x="1" y="17485"/>
                    <a:pt x="1" y="39047"/>
                  </a:cubicBezTo>
                  <a:lnTo>
                    <a:pt x="1" y="58554"/>
                  </a:lnTo>
                  <a:cubicBezTo>
                    <a:pt x="457" y="58521"/>
                    <a:pt x="914" y="58423"/>
                    <a:pt x="1305" y="58195"/>
                  </a:cubicBezTo>
                  <a:cubicBezTo>
                    <a:pt x="2154" y="57738"/>
                    <a:pt x="2708" y="56857"/>
                    <a:pt x="2741" y="55911"/>
                  </a:cubicBezTo>
                  <a:lnTo>
                    <a:pt x="3426" y="40678"/>
                  </a:lnTo>
                  <a:cubicBezTo>
                    <a:pt x="3520" y="39170"/>
                    <a:pt x="4763" y="37965"/>
                    <a:pt x="6253" y="37965"/>
                  </a:cubicBezTo>
                  <a:cubicBezTo>
                    <a:pt x="6311" y="37965"/>
                    <a:pt x="6369" y="37967"/>
                    <a:pt x="6427" y="37970"/>
                  </a:cubicBezTo>
                  <a:cubicBezTo>
                    <a:pt x="7686" y="38005"/>
                    <a:pt x="8945" y="38022"/>
                    <a:pt x="10204" y="38022"/>
                  </a:cubicBezTo>
                  <a:cubicBezTo>
                    <a:pt x="16152" y="38022"/>
                    <a:pt x="22093" y="37636"/>
                    <a:pt x="27989" y="36829"/>
                  </a:cubicBezTo>
                  <a:cubicBezTo>
                    <a:pt x="38884" y="35426"/>
                    <a:pt x="54150" y="31968"/>
                    <a:pt x="64979" y="23650"/>
                  </a:cubicBezTo>
                  <a:cubicBezTo>
                    <a:pt x="65485" y="23265"/>
                    <a:pt x="66082" y="23080"/>
                    <a:pt x="66677" y="23080"/>
                  </a:cubicBezTo>
                  <a:cubicBezTo>
                    <a:pt x="67541" y="23080"/>
                    <a:pt x="68399" y="23470"/>
                    <a:pt x="68959" y="24205"/>
                  </a:cubicBezTo>
                  <a:cubicBezTo>
                    <a:pt x="69905" y="25444"/>
                    <a:pt x="69677" y="27206"/>
                    <a:pt x="68437" y="28184"/>
                  </a:cubicBezTo>
                  <a:cubicBezTo>
                    <a:pt x="63153" y="32262"/>
                    <a:pt x="56629" y="35524"/>
                    <a:pt x="48996" y="38036"/>
                  </a:cubicBezTo>
                  <a:cubicBezTo>
                    <a:pt x="53562" y="42048"/>
                    <a:pt x="63153" y="48670"/>
                    <a:pt x="78093" y="50366"/>
                  </a:cubicBezTo>
                  <a:lnTo>
                    <a:pt x="78093" y="39047"/>
                  </a:lnTo>
                  <a:cubicBezTo>
                    <a:pt x="78093" y="17485"/>
                    <a:pt x="60608" y="1"/>
                    <a:pt x="3904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0" name="Google Shape;2570;p58"/>
            <p:cNvSpPr/>
            <p:nvPr/>
          </p:nvSpPr>
          <p:spPr>
            <a:xfrm>
              <a:off x="4938625" y="3011625"/>
              <a:ext cx="579025" cy="238150"/>
            </a:xfrm>
            <a:custGeom>
              <a:avLst/>
              <a:gdLst/>
              <a:ahLst/>
              <a:cxnLst/>
              <a:rect l="l" t="t" r="r" b="b"/>
              <a:pathLst>
                <a:path w="23161" h="9526" extrusionOk="0">
                  <a:moveTo>
                    <a:pt x="4078" y="0"/>
                  </a:moveTo>
                  <a:cubicBezTo>
                    <a:pt x="1828" y="0"/>
                    <a:pt x="1" y="1827"/>
                    <a:pt x="1" y="4078"/>
                  </a:cubicBezTo>
                  <a:lnTo>
                    <a:pt x="1" y="9525"/>
                  </a:lnTo>
                  <a:lnTo>
                    <a:pt x="23161" y="9525"/>
                  </a:lnTo>
                  <a:lnTo>
                    <a:pt x="23161" y="4078"/>
                  </a:lnTo>
                  <a:cubicBezTo>
                    <a:pt x="23161" y="1827"/>
                    <a:pt x="21334" y="0"/>
                    <a:pt x="19084"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1" name="Google Shape;2571;p58"/>
            <p:cNvSpPr/>
            <p:nvPr/>
          </p:nvSpPr>
          <p:spPr>
            <a:xfrm>
              <a:off x="2806100" y="1516000"/>
              <a:ext cx="1242850" cy="443650"/>
            </a:xfrm>
            <a:custGeom>
              <a:avLst/>
              <a:gdLst/>
              <a:ahLst/>
              <a:cxnLst/>
              <a:rect l="l" t="t" r="r" b="b"/>
              <a:pathLst>
                <a:path w="49714" h="17746" extrusionOk="0">
                  <a:moveTo>
                    <a:pt x="14288" y="0"/>
                  </a:moveTo>
                  <a:cubicBezTo>
                    <a:pt x="9656" y="1175"/>
                    <a:pt x="4959" y="2055"/>
                    <a:pt x="229" y="2643"/>
                  </a:cubicBezTo>
                  <a:lnTo>
                    <a:pt x="1" y="2675"/>
                  </a:lnTo>
                  <a:cubicBezTo>
                    <a:pt x="18529" y="15821"/>
                    <a:pt x="41820" y="17550"/>
                    <a:pt x="49714" y="17746"/>
                  </a:cubicBezTo>
                  <a:lnTo>
                    <a:pt x="49714" y="16278"/>
                  </a:lnTo>
                  <a:cubicBezTo>
                    <a:pt x="29359" y="14157"/>
                    <a:pt x="17909" y="3882"/>
                    <a:pt x="14288"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2" name="Google Shape;2572;p58"/>
            <p:cNvSpPr/>
            <p:nvPr/>
          </p:nvSpPr>
          <p:spPr>
            <a:xfrm>
              <a:off x="4381650" y="3392450"/>
              <a:ext cx="1692175" cy="238975"/>
            </a:xfrm>
            <a:custGeom>
              <a:avLst/>
              <a:gdLst/>
              <a:ahLst/>
              <a:cxnLst/>
              <a:rect l="l" t="t" r="r" b="b"/>
              <a:pathLst>
                <a:path w="67687" h="9559" extrusionOk="0">
                  <a:moveTo>
                    <a:pt x="4796" y="1"/>
                  </a:moveTo>
                  <a:cubicBezTo>
                    <a:pt x="2153" y="1"/>
                    <a:pt x="1" y="2121"/>
                    <a:pt x="1" y="4796"/>
                  </a:cubicBezTo>
                  <a:cubicBezTo>
                    <a:pt x="1" y="7438"/>
                    <a:pt x="2153" y="9558"/>
                    <a:pt x="4796" y="9558"/>
                  </a:cubicBezTo>
                  <a:lnTo>
                    <a:pt x="62892" y="9558"/>
                  </a:lnTo>
                  <a:cubicBezTo>
                    <a:pt x="65566" y="9558"/>
                    <a:pt x="67687" y="7438"/>
                    <a:pt x="67687" y="4796"/>
                  </a:cubicBezTo>
                  <a:cubicBezTo>
                    <a:pt x="67687" y="2121"/>
                    <a:pt x="65566" y="1"/>
                    <a:pt x="62892"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3" name="Google Shape;2573;p58"/>
            <p:cNvSpPr/>
            <p:nvPr/>
          </p:nvSpPr>
          <p:spPr>
            <a:xfrm>
              <a:off x="4544750" y="3774100"/>
              <a:ext cx="1365975" cy="1401875"/>
            </a:xfrm>
            <a:custGeom>
              <a:avLst/>
              <a:gdLst/>
              <a:ahLst/>
              <a:cxnLst/>
              <a:rect l="l" t="t" r="r" b="b"/>
              <a:pathLst>
                <a:path w="54639" h="56075" extrusionOk="0">
                  <a:moveTo>
                    <a:pt x="13407" y="23454"/>
                  </a:moveTo>
                  <a:cubicBezTo>
                    <a:pt x="14973" y="23454"/>
                    <a:pt x="16278" y="24727"/>
                    <a:pt x="16278" y="26292"/>
                  </a:cubicBezTo>
                  <a:lnTo>
                    <a:pt x="16278" y="44690"/>
                  </a:lnTo>
                  <a:cubicBezTo>
                    <a:pt x="16278" y="46256"/>
                    <a:pt x="14973" y="47528"/>
                    <a:pt x="13407" y="47528"/>
                  </a:cubicBezTo>
                  <a:cubicBezTo>
                    <a:pt x="11842" y="47528"/>
                    <a:pt x="10569" y="46256"/>
                    <a:pt x="10569" y="44690"/>
                  </a:cubicBezTo>
                  <a:lnTo>
                    <a:pt x="10569" y="26292"/>
                  </a:lnTo>
                  <a:cubicBezTo>
                    <a:pt x="10569" y="24727"/>
                    <a:pt x="11842" y="23454"/>
                    <a:pt x="13407" y="23454"/>
                  </a:cubicBezTo>
                  <a:close/>
                  <a:moveTo>
                    <a:pt x="27336" y="23454"/>
                  </a:moveTo>
                  <a:cubicBezTo>
                    <a:pt x="28902" y="23454"/>
                    <a:pt x="30174" y="24727"/>
                    <a:pt x="30174" y="26292"/>
                  </a:cubicBezTo>
                  <a:lnTo>
                    <a:pt x="30174" y="44690"/>
                  </a:lnTo>
                  <a:cubicBezTo>
                    <a:pt x="30174" y="46256"/>
                    <a:pt x="28902" y="47528"/>
                    <a:pt x="27336" y="47528"/>
                  </a:cubicBezTo>
                  <a:cubicBezTo>
                    <a:pt x="25738" y="47528"/>
                    <a:pt x="24465" y="46256"/>
                    <a:pt x="24465" y="44690"/>
                  </a:cubicBezTo>
                  <a:lnTo>
                    <a:pt x="24465" y="26292"/>
                  </a:lnTo>
                  <a:cubicBezTo>
                    <a:pt x="24465" y="24727"/>
                    <a:pt x="25738" y="23454"/>
                    <a:pt x="27336" y="23454"/>
                  </a:cubicBezTo>
                  <a:close/>
                  <a:moveTo>
                    <a:pt x="41265" y="23454"/>
                  </a:moveTo>
                  <a:cubicBezTo>
                    <a:pt x="42830" y="23454"/>
                    <a:pt x="44103" y="24727"/>
                    <a:pt x="44103" y="26292"/>
                  </a:cubicBezTo>
                  <a:lnTo>
                    <a:pt x="44103" y="44690"/>
                  </a:lnTo>
                  <a:cubicBezTo>
                    <a:pt x="44103" y="46256"/>
                    <a:pt x="42830" y="47528"/>
                    <a:pt x="41265" y="47528"/>
                  </a:cubicBezTo>
                  <a:cubicBezTo>
                    <a:pt x="39666" y="47528"/>
                    <a:pt x="38394" y="46256"/>
                    <a:pt x="38394" y="44690"/>
                  </a:cubicBezTo>
                  <a:lnTo>
                    <a:pt x="38394" y="26292"/>
                  </a:lnTo>
                  <a:cubicBezTo>
                    <a:pt x="38394" y="24727"/>
                    <a:pt x="39666" y="23454"/>
                    <a:pt x="41265" y="23454"/>
                  </a:cubicBezTo>
                  <a:close/>
                  <a:moveTo>
                    <a:pt x="1" y="1"/>
                  </a:moveTo>
                  <a:lnTo>
                    <a:pt x="1" y="50235"/>
                  </a:lnTo>
                  <a:cubicBezTo>
                    <a:pt x="1" y="53465"/>
                    <a:pt x="2643" y="56074"/>
                    <a:pt x="5872" y="56074"/>
                  </a:cubicBezTo>
                  <a:lnTo>
                    <a:pt x="48800" y="56074"/>
                  </a:lnTo>
                  <a:cubicBezTo>
                    <a:pt x="52029" y="56074"/>
                    <a:pt x="54639" y="53465"/>
                    <a:pt x="54639" y="50235"/>
                  </a:cubicBezTo>
                  <a:lnTo>
                    <a:pt x="54639"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grpSp>
        <p:nvGrpSpPr>
          <p:cNvPr id="2574" name="Google Shape;2574;p58"/>
          <p:cNvGrpSpPr/>
          <p:nvPr/>
        </p:nvGrpSpPr>
        <p:grpSpPr>
          <a:xfrm>
            <a:off x="2045569" y="2942240"/>
            <a:ext cx="593809" cy="638832"/>
            <a:chOff x="1503775" y="341675"/>
            <a:chExt cx="4657325" cy="5010450"/>
          </a:xfrm>
        </p:grpSpPr>
        <p:sp>
          <p:nvSpPr>
            <p:cNvPr id="2575" name="Google Shape;2575;p58"/>
            <p:cNvSpPr/>
            <p:nvPr/>
          </p:nvSpPr>
          <p:spPr>
            <a:xfrm>
              <a:off x="2861575" y="341675"/>
              <a:ext cx="122350" cy="399625"/>
            </a:xfrm>
            <a:custGeom>
              <a:avLst/>
              <a:gdLst/>
              <a:ahLst/>
              <a:cxnLst/>
              <a:rect l="l" t="t" r="r" b="b"/>
              <a:pathLst>
                <a:path w="4894" h="15985" extrusionOk="0">
                  <a:moveTo>
                    <a:pt x="2447" y="1"/>
                  </a:moveTo>
                  <a:cubicBezTo>
                    <a:pt x="1109" y="1"/>
                    <a:pt x="0" y="1077"/>
                    <a:pt x="0" y="2447"/>
                  </a:cubicBezTo>
                  <a:lnTo>
                    <a:pt x="0" y="13571"/>
                  </a:lnTo>
                  <a:cubicBezTo>
                    <a:pt x="0" y="14908"/>
                    <a:pt x="1109" y="15984"/>
                    <a:pt x="2447" y="15984"/>
                  </a:cubicBezTo>
                  <a:cubicBezTo>
                    <a:pt x="3817" y="15984"/>
                    <a:pt x="4893" y="14908"/>
                    <a:pt x="4893" y="13571"/>
                  </a:cubicBezTo>
                  <a:lnTo>
                    <a:pt x="4893" y="2447"/>
                  </a:lnTo>
                  <a:cubicBezTo>
                    <a:pt x="4893" y="1077"/>
                    <a:pt x="3817" y="1"/>
                    <a:pt x="244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6" name="Google Shape;2576;p58"/>
            <p:cNvSpPr/>
            <p:nvPr/>
          </p:nvSpPr>
          <p:spPr>
            <a:xfrm>
              <a:off x="3876050" y="1666875"/>
              <a:ext cx="400425" cy="122325"/>
            </a:xfrm>
            <a:custGeom>
              <a:avLst/>
              <a:gdLst/>
              <a:ahLst/>
              <a:cxnLst/>
              <a:rect l="l" t="t" r="r" b="b"/>
              <a:pathLst>
                <a:path w="16017" h="4893" extrusionOk="0">
                  <a:moveTo>
                    <a:pt x="2447" y="0"/>
                  </a:moveTo>
                  <a:cubicBezTo>
                    <a:pt x="1077" y="0"/>
                    <a:pt x="0" y="1076"/>
                    <a:pt x="0" y="2446"/>
                  </a:cubicBezTo>
                  <a:cubicBezTo>
                    <a:pt x="0" y="3784"/>
                    <a:pt x="1077" y="4893"/>
                    <a:pt x="2447" y="4893"/>
                  </a:cubicBezTo>
                  <a:lnTo>
                    <a:pt x="13570" y="4893"/>
                  </a:lnTo>
                  <a:cubicBezTo>
                    <a:pt x="14907" y="4893"/>
                    <a:pt x="16017" y="3784"/>
                    <a:pt x="16017" y="2446"/>
                  </a:cubicBezTo>
                  <a:cubicBezTo>
                    <a:pt x="16017" y="1076"/>
                    <a:pt x="14907" y="0"/>
                    <a:pt x="13570"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7" name="Google Shape;2577;p58"/>
            <p:cNvSpPr/>
            <p:nvPr/>
          </p:nvSpPr>
          <p:spPr>
            <a:xfrm>
              <a:off x="1503775" y="1666875"/>
              <a:ext cx="400425" cy="122325"/>
            </a:xfrm>
            <a:custGeom>
              <a:avLst/>
              <a:gdLst/>
              <a:ahLst/>
              <a:cxnLst/>
              <a:rect l="l" t="t" r="r" b="b"/>
              <a:pathLst>
                <a:path w="16017" h="4893" extrusionOk="0">
                  <a:moveTo>
                    <a:pt x="2447" y="0"/>
                  </a:moveTo>
                  <a:cubicBezTo>
                    <a:pt x="1076" y="0"/>
                    <a:pt x="0" y="1076"/>
                    <a:pt x="0" y="2446"/>
                  </a:cubicBezTo>
                  <a:cubicBezTo>
                    <a:pt x="0" y="3784"/>
                    <a:pt x="1076" y="4893"/>
                    <a:pt x="2447" y="4893"/>
                  </a:cubicBezTo>
                  <a:lnTo>
                    <a:pt x="13570" y="4893"/>
                  </a:lnTo>
                  <a:cubicBezTo>
                    <a:pt x="14907" y="4893"/>
                    <a:pt x="16016" y="3784"/>
                    <a:pt x="16016" y="2446"/>
                  </a:cubicBezTo>
                  <a:cubicBezTo>
                    <a:pt x="16016" y="1076"/>
                    <a:pt x="14907" y="0"/>
                    <a:pt x="13570"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8" name="Google Shape;2578;p58"/>
            <p:cNvSpPr/>
            <p:nvPr/>
          </p:nvSpPr>
          <p:spPr>
            <a:xfrm>
              <a:off x="3562075" y="688475"/>
              <a:ext cx="372700" cy="341325"/>
            </a:xfrm>
            <a:custGeom>
              <a:avLst/>
              <a:gdLst/>
              <a:ahLst/>
              <a:cxnLst/>
              <a:rect l="l" t="t" r="r" b="b"/>
              <a:pathLst>
                <a:path w="14908" h="13653" extrusionOk="0">
                  <a:moveTo>
                    <a:pt x="12233" y="0"/>
                  </a:moveTo>
                  <a:cubicBezTo>
                    <a:pt x="11605" y="0"/>
                    <a:pt x="10977" y="237"/>
                    <a:pt x="10504" y="710"/>
                  </a:cubicBezTo>
                  <a:lnTo>
                    <a:pt x="1827" y="9419"/>
                  </a:lnTo>
                  <a:cubicBezTo>
                    <a:pt x="0" y="11171"/>
                    <a:pt x="1649" y="13652"/>
                    <a:pt x="3561" y="13652"/>
                  </a:cubicBezTo>
                  <a:cubicBezTo>
                    <a:pt x="4141" y="13652"/>
                    <a:pt x="4746" y="13424"/>
                    <a:pt x="5285" y="12877"/>
                  </a:cubicBezTo>
                  <a:lnTo>
                    <a:pt x="13962" y="4200"/>
                  </a:lnTo>
                  <a:cubicBezTo>
                    <a:pt x="14908" y="3222"/>
                    <a:pt x="14908" y="1688"/>
                    <a:pt x="13962" y="710"/>
                  </a:cubicBezTo>
                  <a:cubicBezTo>
                    <a:pt x="13489" y="237"/>
                    <a:pt x="12861" y="0"/>
                    <a:pt x="12233"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79" name="Google Shape;2579;p58"/>
            <p:cNvSpPr/>
            <p:nvPr/>
          </p:nvSpPr>
          <p:spPr>
            <a:xfrm>
              <a:off x="1825150" y="687825"/>
              <a:ext cx="393025" cy="341975"/>
            </a:xfrm>
            <a:custGeom>
              <a:avLst/>
              <a:gdLst/>
              <a:ahLst/>
              <a:cxnLst/>
              <a:rect l="l" t="t" r="r" b="b"/>
              <a:pathLst>
                <a:path w="15721" h="13679" extrusionOk="0">
                  <a:moveTo>
                    <a:pt x="3526" y="1"/>
                  </a:moveTo>
                  <a:cubicBezTo>
                    <a:pt x="1627" y="1"/>
                    <a:pt x="0" y="2442"/>
                    <a:pt x="1759" y="4226"/>
                  </a:cubicBezTo>
                  <a:lnTo>
                    <a:pt x="10436" y="12903"/>
                  </a:lnTo>
                  <a:cubicBezTo>
                    <a:pt x="10975" y="13450"/>
                    <a:pt x="11579" y="13678"/>
                    <a:pt x="12160" y="13678"/>
                  </a:cubicBezTo>
                  <a:cubicBezTo>
                    <a:pt x="14072" y="13678"/>
                    <a:pt x="15720" y="11197"/>
                    <a:pt x="13893" y="9445"/>
                  </a:cubicBezTo>
                  <a:lnTo>
                    <a:pt x="5216" y="736"/>
                  </a:lnTo>
                  <a:cubicBezTo>
                    <a:pt x="4684" y="218"/>
                    <a:pt x="4093" y="1"/>
                    <a:pt x="3526"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0" name="Google Shape;2580;p58"/>
            <p:cNvSpPr/>
            <p:nvPr/>
          </p:nvSpPr>
          <p:spPr>
            <a:xfrm>
              <a:off x="2544325" y="3027925"/>
              <a:ext cx="691575" cy="468125"/>
            </a:xfrm>
            <a:custGeom>
              <a:avLst/>
              <a:gdLst/>
              <a:ahLst/>
              <a:cxnLst/>
              <a:rect l="l" t="t" r="r" b="b"/>
              <a:pathLst>
                <a:path w="27663" h="18725" extrusionOk="0">
                  <a:moveTo>
                    <a:pt x="1" y="1"/>
                  </a:moveTo>
                  <a:lnTo>
                    <a:pt x="1" y="2806"/>
                  </a:lnTo>
                  <a:lnTo>
                    <a:pt x="3948" y="2806"/>
                  </a:lnTo>
                  <a:cubicBezTo>
                    <a:pt x="5318" y="2806"/>
                    <a:pt x="6394" y="3915"/>
                    <a:pt x="6394" y="5252"/>
                  </a:cubicBezTo>
                  <a:cubicBezTo>
                    <a:pt x="6394" y="6622"/>
                    <a:pt x="5318" y="7699"/>
                    <a:pt x="3948" y="7699"/>
                  </a:cubicBezTo>
                  <a:lnTo>
                    <a:pt x="1" y="7699"/>
                  </a:lnTo>
                  <a:lnTo>
                    <a:pt x="1" y="10765"/>
                  </a:lnTo>
                  <a:lnTo>
                    <a:pt x="18399" y="10765"/>
                  </a:lnTo>
                  <a:cubicBezTo>
                    <a:pt x="19769" y="10765"/>
                    <a:pt x="20845" y="11874"/>
                    <a:pt x="20845" y="13212"/>
                  </a:cubicBezTo>
                  <a:cubicBezTo>
                    <a:pt x="20845" y="14582"/>
                    <a:pt x="19769" y="15658"/>
                    <a:pt x="18399" y="15658"/>
                  </a:cubicBezTo>
                  <a:lnTo>
                    <a:pt x="1" y="15658"/>
                  </a:lnTo>
                  <a:cubicBezTo>
                    <a:pt x="34" y="17354"/>
                    <a:pt x="1436" y="18724"/>
                    <a:pt x="3132" y="18724"/>
                  </a:cubicBezTo>
                  <a:lnTo>
                    <a:pt x="24531" y="18724"/>
                  </a:lnTo>
                  <a:cubicBezTo>
                    <a:pt x="26227" y="18724"/>
                    <a:pt x="27630" y="17354"/>
                    <a:pt x="27663" y="15658"/>
                  </a:cubicBezTo>
                  <a:lnTo>
                    <a:pt x="24172" y="15658"/>
                  </a:lnTo>
                  <a:cubicBezTo>
                    <a:pt x="22835" y="15658"/>
                    <a:pt x="21726" y="14582"/>
                    <a:pt x="21726" y="13212"/>
                  </a:cubicBezTo>
                  <a:cubicBezTo>
                    <a:pt x="21726" y="11874"/>
                    <a:pt x="22835" y="10765"/>
                    <a:pt x="24172" y="10765"/>
                  </a:cubicBezTo>
                  <a:lnTo>
                    <a:pt x="27663" y="10765"/>
                  </a:lnTo>
                  <a:lnTo>
                    <a:pt x="27663" y="7699"/>
                  </a:lnTo>
                  <a:lnTo>
                    <a:pt x="9722" y="7699"/>
                  </a:lnTo>
                  <a:cubicBezTo>
                    <a:pt x="8352" y="7699"/>
                    <a:pt x="7275" y="6622"/>
                    <a:pt x="7275" y="5252"/>
                  </a:cubicBezTo>
                  <a:cubicBezTo>
                    <a:pt x="7275" y="3915"/>
                    <a:pt x="8352" y="2806"/>
                    <a:pt x="9722" y="2806"/>
                  </a:cubicBezTo>
                  <a:lnTo>
                    <a:pt x="27663" y="2806"/>
                  </a:lnTo>
                  <a:lnTo>
                    <a:pt x="27663"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1" name="Google Shape;2581;p58"/>
            <p:cNvSpPr/>
            <p:nvPr/>
          </p:nvSpPr>
          <p:spPr>
            <a:xfrm>
              <a:off x="2831400" y="2201025"/>
              <a:ext cx="183500" cy="183500"/>
            </a:xfrm>
            <a:custGeom>
              <a:avLst/>
              <a:gdLst/>
              <a:ahLst/>
              <a:cxnLst/>
              <a:rect l="l" t="t" r="r" b="b"/>
              <a:pathLst>
                <a:path w="7340" h="7340" extrusionOk="0">
                  <a:moveTo>
                    <a:pt x="3654" y="0"/>
                  </a:moveTo>
                  <a:cubicBezTo>
                    <a:pt x="1631" y="0"/>
                    <a:pt x="0" y="1631"/>
                    <a:pt x="0" y="3653"/>
                  </a:cubicBezTo>
                  <a:cubicBezTo>
                    <a:pt x="0" y="5676"/>
                    <a:pt x="1631" y="7339"/>
                    <a:pt x="3654" y="7339"/>
                  </a:cubicBezTo>
                  <a:cubicBezTo>
                    <a:pt x="5709" y="7339"/>
                    <a:pt x="7340" y="5676"/>
                    <a:pt x="7340" y="3653"/>
                  </a:cubicBezTo>
                  <a:cubicBezTo>
                    <a:pt x="7340" y="1631"/>
                    <a:pt x="5709" y="0"/>
                    <a:pt x="3654"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2" name="Google Shape;2582;p58"/>
            <p:cNvSpPr/>
            <p:nvPr/>
          </p:nvSpPr>
          <p:spPr>
            <a:xfrm>
              <a:off x="1978375" y="988375"/>
              <a:ext cx="1821025" cy="1917250"/>
            </a:xfrm>
            <a:custGeom>
              <a:avLst/>
              <a:gdLst/>
              <a:ahLst/>
              <a:cxnLst/>
              <a:rect l="l" t="t" r="r" b="b"/>
              <a:pathLst>
                <a:path w="72841" h="76690" extrusionOk="0">
                  <a:moveTo>
                    <a:pt x="36470" y="0"/>
                  </a:moveTo>
                  <a:cubicBezTo>
                    <a:pt x="22574" y="0"/>
                    <a:pt x="10113" y="8514"/>
                    <a:pt x="5057" y="21464"/>
                  </a:cubicBezTo>
                  <a:cubicBezTo>
                    <a:pt x="1" y="34414"/>
                    <a:pt x="3426" y="49126"/>
                    <a:pt x="13669" y="58520"/>
                  </a:cubicBezTo>
                  <a:cubicBezTo>
                    <a:pt x="18790" y="63283"/>
                    <a:pt x="21954" y="69742"/>
                    <a:pt x="22541" y="76690"/>
                  </a:cubicBezTo>
                  <a:lnTo>
                    <a:pt x="35328" y="76690"/>
                  </a:lnTo>
                  <a:lnTo>
                    <a:pt x="35328" y="61260"/>
                  </a:lnTo>
                  <a:cubicBezTo>
                    <a:pt x="35328" y="60967"/>
                    <a:pt x="35393" y="60673"/>
                    <a:pt x="35491" y="60412"/>
                  </a:cubicBezTo>
                  <a:cubicBezTo>
                    <a:pt x="31381" y="59271"/>
                    <a:pt x="28739" y="55226"/>
                    <a:pt x="29293" y="50985"/>
                  </a:cubicBezTo>
                  <a:cubicBezTo>
                    <a:pt x="29881" y="46745"/>
                    <a:pt x="33501" y="43580"/>
                    <a:pt x="37775" y="43580"/>
                  </a:cubicBezTo>
                  <a:cubicBezTo>
                    <a:pt x="42080" y="43580"/>
                    <a:pt x="45701" y="46745"/>
                    <a:pt x="46256" y="50985"/>
                  </a:cubicBezTo>
                  <a:cubicBezTo>
                    <a:pt x="46843" y="55226"/>
                    <a:pt x="44201" y="59271"/>
                    <a:pt x="40091" y="60412"/>
                  </a:cubicBezTo>
                  <a:cubicBezTo>
                    <a:pt x="40188" y="60673"/>
                    <a:pt x="40221" y="60967"/>
                    <a:pt x="40221" y="61260"/>
                  </a:cubicBezTo>
                  <a:lnTo>
                    <a:pt x="40221" y="76690"/>
                  </a:lnTo>
                  <a:lnTo>
                    <a:pt x="50398" y="76690"/>
                  </a:lnTo>
                  <a:cubicBezTo>
                    <a:pt x="51051" y="69676"/>
                    <a:pt x="54280" y="63152"/>
                    <a:pt x="59434" y="58357"/>
                  </a:cubicBezTo>
                  <a:cubicBezTo>
                    <a:pt x="69514" y="48963"/>
                    <a:pt x="72841" y="34382"/>
                    <a:pt x="67850" y="21529"/>
                  </a:cubicBezTo>
                  <a:cubicBezTo>
                    <a:pt x="62859" y="8677"/>
                    <a:pt x="50562" y="131"/>
                    <a:pt x="36796"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3" name="Google Shape;2583;p58"/>
            <p:cNvSpPr/>
            <p:nvPr/>
          </p:nvSpPr>
          <p:spPr>
            <a:xfrm>
              <a:off x="4478700" y="3095625"/>
              <a:ext cx="231625" cy="230800"/>
            </a:xfrm>
            <a:custGeom>
              <a:avLst/>
              <a:gdLst/>
              <a:ahLst/>
              <a:cxnLst/>
              <a:rect l="l" t="t" r="r" b="b"/>
              <a:pathLst>
                <a:path w="9265" h="9232" extrusionOk="0">
                  <a:moveTo>
                    <a:pt x="4632" y="0"/>
                  </a:moveTo>
                  <a:cubicBezTo>
                    <a:pt x="2088" y="0"/>
                    <a:pt x="0" y="2055"/>
                    <a:pt x="0" y="4632"/>
                  </a:cubicBezTo>
                  <a:cubicBezTo>
                    <a:pt x="0" y="7176"/>
                    <a:pt x="2088" y="9231"/>
                    <a:pt x="4632" y="9231"/>
                  </a:cubicBezTo>
                  <a:cubicBezTo>
                    <a:pt x="7177" y="9231"/>
                    <a:pt x="9264" y="7176"/>
                    <a:pt x="9264" y="4632"/>
                  </a:cubicBezTo>
                  <a:cubicBezTo>
                    <a:pt x="9264" y="2055"/>
                    <a:pt x="7177" y="0"/>
                    <a:pt x="4632"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4" name="Google Shape;2584;p58"/>
            <p:cNvSpPr/>
            <p:nvPr/>
          </p:nvSpPr>
          <p:spPr>
            <a:xfrm>
              <a:off x="5301525" y="2676450"/>
              <a:ext cx="231625" cy="230800"/>
            </a:xfrm>
            <a:custGeom>
              <a:avLst/>
              <a:gdLst/>
              <a:ahLst/>
              <a:cxnLst/>
              <a:rect l="l" t="t" r="r" b="b"/>
              <a:pathLst>
                <a:path w="9265" h="9232" extrusionOk="0">
                  <a:moveTo>
                    <a:pt x="4633" y="0"/>
                  </a:moveTo>
                  <a:cubicBezTo>
                    <a:pt x="2088" y="0"/>
                    <a:pt x="1" y="2055"/>
                    <a:pt x="1" y="4632"/>
                  </a:cubicBezTo>
                  <a:cubicBezTo>
                    <a:pt x="1" y="7177"/>
                    <a:pt x="2088" y="9232"/>
                    <a:pt x="4633" y="9232"/>
                  </a:cubicBezTo>
                  <a:cubicBezTo>
                    <a:pt x="7177" y="9232"/>
                    <a:pt x="9265" y="7177"/>
                    <a:pt x="9265" y="4632"/>
                  </a:cubicBezTo>
                  <a:cubicBezTo>
                    <a:pt x="9265" y="2055"/>
                    <a:pt x="7177" y="0"/>
                    <a:pt x="4633"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5" name="Google Shape;2585;p58"/>
            <p:cNvSpPr/>
            <p:nvPr/>
          </p:nvSpPr>
          <p:spPr>
            <a:xfrm>
              <a:off x="2828950" y="2120275"/>
              <a:ext cx="3332150" cy="3231850"/>
            </a:xfrm>
            <a:custGeom>
              <a:avLst/>
              <a:gdLst/>
              <a:ahLst/>
              <a:cxnLst/>
              <a:rect l="l" t="t" r="r" b="b"/>
              <a:pathLst>
                <a:path w="133286" h="129274" extrusionOk="0">
                  <a:moveTo>
                    <a:pt x="103554" y="16481"/>
                  </a:moveTo>
                  <a:cubicBezTo>
                    <a:pt x="107178" y="16481"/>
                    <a:pt x="110659" y="18400"/>
                    <a:pt x="112539" y="21725"/>
                  </a:cubicBezTo>
                  <a:cubicBezTo>
                    <a:pt x="115116" y="26194"/>
                    <a:pt x="113974" y="31870"/>
                    <a:pt x="109897" y="35034"/>
                  </a:cubicBezTo>
                  <a:cubicBezTo>
                    <a:pt x="108024" y="36487"/>
                    <a:pt x="105787" y="37204"/>
                    <a:pt x="103559" y="37204"/>
                  </a:cubicBezTo>
                  <a:cubicBezTo>
                    <a:pt x="100934" y="37204"/>
                    <a:pt x="98320" y="36210"/>
                    <a:pt x="96327" y="34252"/>
                  </a:cubicBezTo>
                  <a:lnTo>
                    <a:pt x="80767" y="41721"/>
                  </a:lnTo>
                  <a:cubicBezTo>
                    <a:pt x="80898" y="42341"/>
                    <a:pt x="80963" y="42994"/>
                    <a:pt x="80963" y="43646"/>
                  </a:cubicBezTo>
                  <a:cubicBezTo>
                    <a:pt x="80963" y="44592"/>
                    <a:pt x="80832" y="45538"/>
                    <a:pt x="80571" y="46451"/>
                  </a:cubicBezTo>
                  <a:lnTo>
                    <a:pt x="95870" y="53465"/>
                  </a:lnTo>
                  <a:cubicBezTo>
                    <a:pt x="97897" y="51228"/>
                    <a:pt x="100708" y="50067"/>
                    <a:pt x="103548" y="50067"/>
                  </a:cubicBezTo>
                  <a:cubicBezTo>
                    <a:pt x="105553" y="50067"/>
                    <a:pt x="107573" y="50646"/>
                    <a:pt x="109342" y="51834"/>
                  </a:cubicBezTo>
                  <a:cubicBezTo>
                    <a:pt x="113615" y="54737"/>
                    <a:pt x="115116" y="60315"/>
                    <a:pt x="112832" y="64947"/>
                  </a:cubicBezTo>
                  <a:cubicBezTo>
                    <a:pt x="111069" y="68576"/>
                    <a:pt x="107404" y="70743"/>
                    <a:pt x="103546" y="70743"/>
                  </a:cubicBezTo>
                  <a:cubicBezTo>
                    <a:pt x="102480" y="70743"/>
                    <a:pt x="101399" y="70577"/>
                    <a:pt x="100339" y="70231"/>
                  </a:cubicBezTo>
                  <a:cubicBezTo>
                    <a:pt x="95446" y="68633"/>
                    <a:pt x="92478" y="63675"/>
                    <a:pt x="93358" y="58619"/>
                  </a:cubicBezTo>
                  <a:lnTo>
                    <a:pt x="77505" y="51344"/>
                  </a:lnTo>
                  <a:cubicBezTo>
                    <a:pt x="75460" y="53174"/>
                    <a:pt x="73054" y="53991"/>
                    <a:pt x="70700" y="53991"/>
                  </a:cubicBezTo>
                  <a:cubicBezTo>
                    <a:pt x="65206" y="53991"/>
                    <a:pt x="59995" y="49541"/>
                    <a:pt x="60314" y="43124"/>
                  </a:cubicBezTo>
                  <a:cubicBezTo>
                    <a:pt x="60593" y="37117"/>
                    <a:pt x="65557" y="33283"/>
                    <a:pt x="70685" y="33283"/>
                  </a:cubicBezTo>
                  <a:cubicBezTo>
                    <a:pt x="73355" y="33283"/>
                    <a:pt x="76069" y="34321"/>
                    <a:pt x="78190" y="36633"/>
                  </a:cubicBezTo>
                  <a:lnTo>
                    <a:pt x="93489" y="29293"/>
                  </a:lnTo>
                  <a:cubicBezTo>
                    <a:pt x="92282" y="24270"/>
                    <a:pt x="94924" y="19116"/>
                    <a:pt x="99719" y="17224"/>
                  </a:cubicBezTo>
                  <a:cubicBezTo>
                    <a:pt x="100972" y="16721"/>
                    <a:pt x="102272" y="16481"/>
                    <a:pt x="103554" y="16481"/>
                  </a:cubicBezTo>
                  <a:close/>
                  <a:moveTo>
                    <a:pt x="87095" y="1"/>
                  </a:moveTo>
                  <a:cubicBezTo>
                    <a:pt x="65795" y="1"/>
                    <a:pt x="47625" y="15365"/>
                    <a:pt x="44070" y="36339"/>
                  </a:cubicBezTo>
                  <a:cubicBezTo>
                    <a:pt x="40514" y="57314"/>
                    <a:pt x="52616" y="77799"/>
                    <a:pt x="72677" y="84812"/>
                  </a:cubicBezTo>
                  <a:lnTo>
                    <a:pt x="72677" y="106537"/>
                  </a:lnTo>
                  <a:cubicBezTo>
                    <a:pt x="72645" y="116388"/>
                    <a:pt x="64620" y="124380"/>
                    <a:pt x="54736" y="124380"/>
                  </a:cubicBezTo>
                  <a:cubicBezTo>
                    <a:pt x="44885" y="124380"/>
                    <a:pt x="36861" y="116388"/>
                    <a:pt x="36828" y="106537"/>
                  </a:cubicBezTo>
                  <a:lnTo>
                    <a:pt x="36828" y="101579"/>
                  </a:lnTo>
                  <a:cubicBezTo>
                    <a:pt x="36730" y="95968"/>
                    <a:pt x="32131" y="91467"/>
                    <a:pt x="26553" y="91467"/>
                  </a:cubicBezTo>
                  <a:cubicBezTo>
                    <a:pt x="20942" y="91467"/>
                    <a:pt x="16375" y="95968"/>
                    <a:pt x="16278" y="101579"/>
                  </a:cubicBezTo>
                  <a:lnTo>
                    <a:pt x="16278" y="116943"/>
                  </a:lnTo>
                  <a:cubicBezTo>
                    <a:pt x="16278" y="120074"/>
                    <a:pt x="13733" y="122619"/>
                    <a:pt x="10569" y="122619"/>
                  </a:cubicBezTo>
                  <a:cubicBezTo>
                    <a:pt x="7438" y="122619"/>
                    <a:pt x="4893" y="120074"/>
                    <a:pt x="4893" y="116943"/>
                  </a:cubicBezTo>
                  <a:lnTo>
                    <a:pt x="4893" y="57477"/>
                  </a:lnTo>
                  <a:lnTo>
                    <a:pt x="0" y="57477"/>
                  </a:lnTo>
                  <a:lnTo>
                    <a:pt x="0" y="116943"/>
                  </a:lnTo>
                  <a:cubicBezTo>
                    <a:pt x="0" y="122782"/>
                    <a:pt x="4730" y="127512"/>
                    <a:pt x="10569" y="127512"/>
                  </a:cubicBezTo>
                  <a:cubicBezTo>
                    <a:pt x="16408" y="127512"/>
                    <a:pt x="21171" y="122782"/>
                    <a:pt x="21171" y="116943"/>
                  </a:cubicBezTo>
                  <a:lnTo>
                    <a:pt x="21171" y="101579"/>
                  </a:lnTo>
                  <a:cubicBezTo>
                    <a:pt x="21236" y="98643"/>
                    <a:pt x="23617" y="96327"/>
                    <a:pt x="26553" y="96327"/>
                  </a:cubicBezTo>
                  <a:cubicBezTo>
                    <a:pt x="29456" y="96327"/>
                    <a:pt x="31837" y="98643"/>
                    <a:pt x="31935" y="101579"/>
                  </a:cubicBezTo>
                  <a:lnTo>
                    <a:pt x="31935" y="106537"/>
                  </a:lnTo>
                  <a:cubicBezTo>
                    <a:pt x="31968" y="119096"/>
                    <a:pt x="42178" y="129273"/>
                    <a:pt x="54736" y="129273"/>
                  </a:cubicBezTo>
                  <a:cubicBezTo>
                    <a:pt x="67328" y="129273"/>
                    <a:pt x="77538" y="119096"/>
                    <a:pt x="77570" y="106537"/>
                  </a:cubicBezTo>
                  <a:lnTo>
                    <a:pt x="77570" y="86215"/>
                  </a:lnTo>
                  <a:cubicBezTo>
                    <a:pt x="80780" y="86929"/>
                    <a:pt x="83979" y="87270"/>
                    <a:pt x="87122" y="87270"/>
                  </a:cubicBezTo>
                  <a:cubicBezTo>
                    <a:pt x="108831" y="87270"/>
                    <a:pt x="127940" y="70976"/>
                    <a:pt x="130447" y="48409"/>
                  </a:cubicBezTo>
                  <a:cubicBezTo>
                    <a:pt x="133285" y="22574"/>
                    <a:pt x="113061" y="1"/>
                    <a:pt x="87095"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6" name="Google Shape;2586;p58"/>
            <p:cNvSpPr/>
            <p:nvPr/>
          </p:nvSpPr>
          <p:spPr>
            <a:xfrm>
              <a:off x="5301525" y="3514250"/>
              <a:ext cx="270775" cy="231350"/>
            </a:xfrm>
            <a:custGeom>
              <a:avLst/>
              <a:gdLst/>
              <a:ahLst/>
              <a:cxnLst/>
              <a:rect l="l" t="t" r="r" b="b"/>
              <a:pathLst>
                <a:path w="10831" h="9254" extrusionOk="0">
                  <a:moveTo>
                    <a:pt x="4667" y="1"/>
                  </a:moveTo>
                  <a:cubicBezTo>
                    <a:pt x="2288" y="1"/>
                    <a:pt x="1" y="1849"/>
                    <a:pt x="1" y="4654"/>
                  </a:cubicBezTo>
                  <a:cubicBezTo>
                    <a:pt x="1" y="7198"/>
                    <a:pt x="2088" y="9253"/>
                    <a:pt x="4633" y="9253"/>
                  </a:cubicBezTo>
                  <a:cubicBezTo>
                    <a:pt x="8743" y="9253"/>
                    <a:pt x="10831" y="4295"/>
                    <a:pt x="7895" y="1359"/>
                  </a:cubicBezTo>
                  <a:cubicBezTo>
                    <a:pt x="6957" y="421"/>
                    <a:pt x="5802" y="1"/>
                    <a:pt x="466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grpSp>
        <p:nvGrpSpPr>
          <p:cNvPr id="2587" name="Google Shape;2587;p58"/>
          <p:cNvGrpSpPr/>
          <p:nvPr/>
        </p:nvGrpSpPr>
        <p:grpSpPr>
          <a:xfrm>
            <a:off x="2093699" y="1313694"/>
            <a:ext cx="497549" cy="549595"/>
            <a:chOff x="1698675" y="527600"/>
            <a:chExt cx="4202275" cy="4641850"/>
          </a:xfrm>
        </p:grpSpPr>
        <p:sp>
          <p:nvSpPr>
            <p:cNvPr id="2588" name="Google Shape;2588;p58"/>
            <p:cNvSpPr/>
            <p:nvPr/>
          </p:nvSpPr>
          <p:spPr>
            <a:xfrm>
              <a:off x="2047700" y="2639750"/>
              <a:ext cx="636925" cy="813900"/>
            </a:xfrm>
            <a:custGeom>
              <a:avLst/>
              <a:gdLst/>
              <a:ahLst/>
              <a:cxnLst/>
              <a:rect l="l" t="t" r="r" b="b"/>
              <a:pathLst>
                <a:path w="25477" h="32556" extrusionOk="0">
                  <a:moveTo>
                    <a:pt x="4828" y="1"/>
                  </a:moveTo>
                  <a:lnTo>
                    <a:pt x="3491" y="4991"/>
                  </a:lnTo>
                  <a:cubicBezTo>
                    <a:pt x="0" y="18007"/>
                    <a:pt x="8938" y="31087"/>
                    <a:pt x="22345" y="32555"/>
                  </a:cubicBezTo>
                  <a:lnTo>
                    <a:pt x="25477" y="31479"/>
                  </a:lnTo>
                  <a:lnTo>
                    <a:pt x="25477" y="24368"/>
                  </a:lnTo>
                  <a:cubicBezTo>
                    <a:pt x="21040" y="22149"/>
                    <a:pt x="17061" y="19116"/>
                    <a:pt x="13733" y="15430"/>
                  </a:cubicBezTo>
                  <a:cubicBezTo>
                    <a:pt x="9721" y="10961"/>
                    <a:pt x="6688" y="5709"/>
                    <a:pt x="4828"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89" name="Google Shape;2589;p58"/>
            <p:cNvSpPr/>
            <p:nvPr/>
          </p:nvSpPr>
          <p:spPr>
            <a:xfrm>
              <a:off x="2523125" y="3559625"/>
              <a:ext cx="561100" cy="618175"/>
            </a:xfrm>
            <a:custGeom>
              <a:avLst/>
              <a:gdLst/>
              <a:ahLst/>
              <a:cxnLst/>
              <a:rect l="l" t="t" r="r" b="b"/>
              <a:pathLst>
                <a:path w="22444" h="24727" extrusionOk="0">
                  <a:moveTo>
                    <a:pt x="8547" y="1"/>
                  </a:moveTo>
                  <a:lnTo>
                    <a:pt x="1" y="2904"/>
                  </a:lnTo>
                  <a:lnTo>
                    <a:pt x="22443" y="24727"/>
                  </a:lnTo>
                  <a:lnTo>
                    <a:pt x="22443" y="13897"/>
                  </a:lnTo>
                  <a:lnTo>
                    <a:pt x="8547"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0" name="Google Shape;2590;p58"/>
            <p:cNvSpPr/>
            <p:nvPr/>
          </p:nvSpPr>
          <p:spPr>
            <a:xfrm>
              <a:off x="3226900" y="3559625"/>
              <a:ext cx="563550" cy="620625"/>
            </a:xfrm>
            <a:custGeom>
              <a:avLst/>
              <a:gdLst/>
              <a:ahLst/>
              <a:cxnLst/>
              <a:rect l="l" t="t" r="r" b="b"/>
              <a:pathLst>
                <a:path w="22542" h="24825" extrusionOk="0">
                  <a:moveTo>
                    <a:pt x="13995" y="1"/>
                  </a:moveTo>
                  <a:lnTo>
                    <a:pt x="1" y="13962"/>
                  </a:lnTo>
                  <a:lnTo>
                    <a:pt x="1" y="24824"/>
                  </a:lnTo>
                  <a:lnTo>
                    <a:pt x="22541" y="2904"/>
                  </a:lnTo>
                  <a:lnTo>
                    <a:pt x="13995"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1" name="Google Shape;2591;p58"/>
            <p:cNvSpPr/>
            <p:nvPr/>
          </p:nvSpPr>
          <p:spPr>
            <a:xfrm>
              <a:off x="1698675" y="3683575"/>
              <a:ext cx="1385550" cy="1167825"/>
            </a:xfrm>
            <a:custGeom>
              <a:avLst/>
              <a:gdLst/>
              <a:ahLst/>
              <a:cxnLst/>
              <a:rect l="l" t="t" r="r" b="b"/>
              <a:pathLst>
                <a:path w="55422" h="46713" extrusionOk="0">
                  <a:moveTo>
                    <a:pt x="26912" y="1"/>
                  </a:moveTo>
                  <a:lnTo>
                    <a:pt x="11058" y="5383"/>
                  </a:lnTo>
                  <a:cubicBezTo>
                    <a:pt x="4469" y="7601"/>
                    <a:pt x="0" y="13799"/>
                    <a:pt x="33" y="20780"/>
                  </a:cubicBezTo>
                  <a:lnTo>
                    <a:pt x="33" y="46713"/>
                  </a:lnTo>
                  <a:lnTo>
                    <a:pt x="55421" y="46713"/>
                  </a:lnTo>
                  <a:lnTo>
                    <a:pt x="55421" y="27760"/>
                  </a:lnTo>
                  <a:lnTo>
                    <a:pt x="26912"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2" name="Google Shape;2592;p58"/>
            <p:cNvSpPr/>
            <p:nvPr/>
          </p:nvSpPr>
          <p:spPr>
            <a:xfrm>
              <a:off x="2055050" y="1579600"/>
              <a:ext cx="2203475" cy="1616350"/>
            </a:xfrm>
            <a:custGeom>
              <a:avLst/>
              <a:gdLst/>
              <a:ahLst/>
              <a:cxnLst/>
              <a:rect l="l" t="t" r="r" b="b"/>
              <a:pathLst>
                <a:path w="88139" h="64654" extrusionOk="0">
                  <a:moveTo>
                    <a:pt x="48277" y="1"/>
                  </a:moveTo>
                  <a:cubicBezTo>
                    <a:pt x="36763" y="7242"/>
                    <a:pt x="25313" y="7862"/>
                    <a:pt x="19083" y="8221"/>
                  </a:cubicBezTo>
                  <a:lnTo>
                    <a:pt x="18952" y="8221"/>
                  </a:lnTo>
                  <a:cubicBezTo>
                    <a:pt x="18659" y="8254"/>
                    <a:pt x="18071" y="8710"/>
                    <a:pt x="17680" y="9526"/>
                  </a:cubicBezTo>
                  <a:cubicBezTo>
                    <a:pt x="16143" y="12677"/>
                    <a:pt x="12977" y="14560"/>
                    <a:pt x="9634" y="14560"/>
                  </a:cubicBezTo>
                  <a:cubicBezTo>
                    <a:pt x="8720" y="14560"/>
                    <a:pt x="7793" y="14419"/>
                    <a:pt x="6883" y="14125"/>
                  </a:cubicBezTo>
                  <a:cubicBezTo>
                    <a:pt x="6524" y="15202"/>
                    <a:pt x="5578" y="15952"/>
                    <a:pt x="4436" y="16050"/>
                  </a:cubicBezTo>
                  <a:cubicBezTo>
                    <a:pt x="2708" y="16148"/>
                    <a:pt x="1240" y="17387"/>
                    <a:pt x="848" y="19083"/>
                  </a:cubicBezTo>
                  <a:cubicBezTo>
                    <a:pt x="0" y="22574"/>
                    <a:pt x="2251" y="26064"/>
                    <a:pt x="5806" y="26684"/>
                  </a:cubicBezTo>
                  <a:cubicBezTo>
                    <a:pt x="7176" y="26945"/>
                    <a:pt x="8188" y="28119"/>
                    <a:pt x="8155" y="29522"/>
                  </a:cubicBezTo>
                  <a:lnTo>
                    <a:pt x="8155" y="29554"/>
                  </a:lnTo>
                  <a:cubicBezTo>
                    <a:pt x="8253" y="38590"/>
                    <a:pt x="11613" y="47299"/>
                    <a:pt x="17680" y="54019"/>
                  </a:cubicBezTo>
                  <a:cubicBezTo>
                    <a:pt x="23910" y="60869"/>
                    <a:pt x="32033" y="64653"/>
                    <a:pt x="40579" y="64653"/>
                  </a:cubicBezTo>
                  <a:lnTo>
                    <a:pt x="47560" y="64653"/>
                  </a:lnTo>
                  <a:cubicBezTo>
                    <a:pt x="56106" y="64653"/>
                    <a:pt x="64229" y="60869"/>
                    <a:pt x="70459" y="54019"/>
                  </a:cubicBezTo>
                  <a:cubicBezTo>
                    <a:pt x="76526" y="47299"/>
                    <a:pt x="79886" y="38590"/>
                    <a:pt x="79984" y="29554"/>
                  </a:cubicBezTo>
                  <a:lnTo>
                    <a:pt x="79984" y="29522"/>
                  </a:lnTo>
                  <a:cubicBezTo>
                    <a:pt x="79984" y="28119"/>
                    <a:pt x="80963" y="26945"/>
                    <a:pt x="82333" y="26684"/>
                  </a:cubicBezTo>
                  <a:cubicBezTo>
                    <a:pt x="85888" y="26064"/>
                    <a:pt x="88139" y="22574"/>
                    <a:pt x="87291" y="19083"/>
                  </a:cubicBezTo>
                  <a:cubicBezTo>
                    <a:pt x="86899" y="17387"/>
                    <a:pt x="85431" y="16148"/>
                    <a:pt x="83703" y="16050"/>
                  </a:cubicBezTo>
                  <a:cubicBezTo>
                    <a:pt x="82528" y="15952"/>
                    <a:pt x="81582" y="15136"/>
                    <a:pt x="81224" y="14060"/>
                  </a:cubicBezTo>
                  <a:cubicBezTo>
                    <a:pt x="68926" y="13473"/>
                    <a:pt x="57215" y="8482"/>
                    <a:pt x="4827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3" name="Google Shape;2593;p58"/>
            <p:cNvSpPr/>
            <p:nvPr/>
          </p:nvSpPr>
          <p:spPr>
            <a:xfrm>
              <a:off x="3628950" y="2607125"/>
              <a:ext cx="593700" cy="827750"/>
            </a:xfrm>
            <a:custGeom>
              <a:avLst/>
              <a:gdLst/>
              <a:ahLst/>
              <a:cxnLst/>
              <a:rect l="l" t="t" r="r" b="b"/>
              <a:pathLst>
                <a:path w="23748" h="33110" extrusionOk="0">
                  <a:moveTo>
                    <a:pt x="21040" y="1"/>
                  </a:moveTo>
                  <a:cubicBezTo>
                    <a:pt x="19246" y="6198"/>
                    <a:pt x="16049" y="11940"/>
                    <a:pt x="11744" y="16735"/>
                  </a:cubicBezTo>
                  <a:cubicBezTo>
                    <a:pt x="8416" y="20421"/>
                    <a:pt x="4437" y="23454"/>
                    <a:pt x="0" y="25673"/>
                  </a:cubicBezTo>
                  <a:lnTo>
                    <a:pt x="0" y="32784"/>
                  </a:lnTo>
                  <a:lnTo>
                    <a:pt x="979" y="33110"/>
                  </a:lnTo>
                  <a:lnTo>
                    <a:pt x="1273" y="33110"/>
                  </a:lnTo>
                  <a:cubicBezTo>
                    <a:pt x="7829" y="32979"/>
                    <a:pt x="13962" y="29946"/>
                    <a:pt x="18039" y="24824"/>
                  </a:cubicBezTo>
                  <a:cubicBezTo>
                    <a:pt x="22149" y="19703"/>
                    <a:pt x="23748" y="13049"/>
                    <a:pt x="22410" y="6623"/>
                  </a:cubicBezTo>
                  <a:lnTo>
                    <a:pt x="21040"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4" name="Google Shape;2594;p58"/>
            <p:cNvSpPr/>
            <p:nvPr/>
          </p:nvSpPr>
          <p:spPr>
            <a:xfrm>
              <a:off x="2227100" y="527600"/>
              <a:ext cx="1859375" cy="1273450"/>
            </a:xfrm>
            <a:custGeom>
              <a:avLst/>
              <a:gdLst/>
              <a:ahLst/>
              <a:cxnLst/>
              <a:rect l="l" t="t" r="r" b="b"/>
              <a:pathLst>
                <a:path w="74375" h="50938" extrusionOk="0">
                  <a:moveTo>
                    <a:pt x="37132" y="1"/>
                  </a:moveTo>
                  <a:cubicBezTo>
                    <a:pt x="16670" y="1"/>
                    <a:pt x="66" y="16580"/>
                    <a:pt x="1" y="37057"/>
                  </a:cubicBezTo>
                  <a:lnTo>
                    <a:pt x="66" y="49583"/>
                  </a:lnTo>
                  <a:lnTo>
                    <a:pt x="458" y="49975"/>
                  </a:lnTo>
                  <a:cubicBezTo>
                    <a:pt x="1088" y="50605"/>
                    <a:pt x="1921" y="50938"/>
                    <a:pt x="2766" y="50938"/>
                  </a:cubicBezTo>
                  <a:cubicBezTo>
                    <a:pt x="3232" y="50938"/>
                    <a:pt x="3702" y="50836"/>
                    <a:pt x="4144" y="50627"/>
                  </a:cubicBezTo>
                  <a:cubicBezTo>
                    <a:pt x="4796" y="50301"/>
                    <a:pt x="5318" y="49779"/>
                    <a:pt x="5644" y="49127"/>
                  </a:cubicBezTo>
                  <a:cubicBezTo>
                    <a:pt x="6916" y="46484"/>
                    <a:pt x="9265" y="44756"/>
                    <a:pt x="11744" y="44592"/>
                  </a:cubicBezTo>
                  <a:lnTo>
                    <a:pt x="11874" y="44592"/>
                  </a:lnTo>
                  <a:cubicBezTo>
                    <a:pt x="21628" y="44038"/>
                    <a:pt x="41950" y="42929"/>
                    <a:pt x="56042" y="17975"/>
                  </a:cubicBezTo>
                  <a:cubicBezTo>
                    <a:pt x="56549" y="17048"/>
                    <a:pt x="57519" y="16525"/>
                    <a:pt x="58517" y="16525"/>
                  </a:cubicBezTo>
                  <a:cubicBezTo>
                    <a:pt x="58995" y="16525"/>
                    <a:pt x="59480" y="16645"/>
                    <a:pt x="59924" y="16898"/>
                  </a:cubicBezTo>
                  <a:cubicBezTo>
                    <a:pt x="61294" y="17681"/>
                    <a:pt x="61783" y="19410"/>
                    <a:pt x="61000" y="20780"/>
                  </a:cubicBezTo>
                  <a:cubicBezTo>
                    <a:pt x="56498" y="28739"/>
                    <a:pt x="51410" y="34513"/>
                    <a:pt x="46158" y="38688"/>
                  </a:cubicBezTo>
                  <a:cubicBezTo>
                    <a:pt x="53889" y="45701"/>
                    <a:pt x="63805" y="49844"/>
                    <a:pt x="74244" y="50399"/>
                  </a:cubicBezTo>
                  <a:lnTo>
                    <a:pt x="74276" y="37286"/>
                  </a:lnTo>
                  <a:cubicBezTo>
                    <a:pt x="74374" y="16768"/>
                    <a:pt x="57803" y="66"/>
                    <a:pt x="37253" y="1"/>
                  </a:cubicBezTo>
                  <a:cubicBezTo>
                    <a:pt x="37213" y="1"/>
                    <a:pt x="37172" y="1"/>
                    <a:pt x="37132"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5" name="Google Shape;2595;p58"/>
            <p:cNvSpPr/>
            <p:nvPr/>
          </p:nvSpPr>
          <p:spPr>
            <a:xfrm>
              <a:off x="4470550" y="3774925"/>
              <a:ext cx="1164550" cy="1165375"/>
            </a:xfrm>
            <a:custGeom>
              <a:avLst/>
              <a:gdLst/>
              <a:ahLst/>
              <a:cxnLst/>
              <a:rect l="l" t="t" r="r" b="b"/>
              <a:pathLst>
                <a:path w="46582" h="46615" extrusionOk="0">
                  <a:moveTo>
                    <a:pt x="31315" y="0"/>
                  </a:moveTo>
                  <a:lnTo>
                    <a:pt x="0" y="31315"/>
                  </a:lnTo>
                  <a:lnTo>
                    <a:pt x="15299" y="46614"/>
                  </a:lnTo>
                  <a:lnTo>
                    <a:pt x="46581" y="15299"/>
                  </a:lnTo>
                  <a:lnTo>
                    <a:pt x="31315" y="0"/>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6" name="Google Shape;2596;p58"/>
            <p:cNvSpPr/>
            <p:nvPr/>
          </p:nvSpPr>
          <p:spPr>
            <a:xfrm>
              <a:off x="5353725" y="3509075"/>
              <a:ext cx="547225" cy="547225"/>
            </a:xfrm>
            <a:custGeom>
              <a:avLst/>
              <a:gdLst/>
              <a:ahLst/>
              <a:cxnLst/>
              <a:rect l="l" t="t" r="r" b="b"/>
              <a:pathLst>
                <a:path w="21889" h="21889" extrusionOk="0">
                  <a:moveTo>
                    <a:pt x="6622" y="0"/>
                  </a:moveTo>
                  <a:lnTo>
                    <a:pt x="0" y="6589"/>
                  </a:lnTo>
                  <a:lnTo>
                    <a:pt x="15299" y="21888"/>
                  </a:lnTo>
                  <a:lnTo>
                    <a:pt x="21888" y="15299"/>
                  </a:lnTo>
                  <a:lnTo>
                    <a:pt x="6622" y="0"/>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7" name="Google Shape;2597;p58"/>
            <p:cNvSpPr/>
            <p:nvPr/>
          </p:nvSpPr>
          <p:spPr>
            <a:xfrm>
              <a:off x="4240575" y="4689900"/>
              <a:ext cx="480350" cy="479550"/>
            </a:xfrm>
            <a:custGeom>
              <a:avLst/>
              <a:gdLst/>
              <a:ahLst/>
              <a:cxnLst/>
              <a:rect l="l" t="t" r="r" b="b"/>
              <a:pathLst>
                <a:path w="19214" h="19182" extrusionOk="0">
                  <a:moveTo>
                    <a:pt x="6394" y="1"/>
                  </a:moveTo>
                  <a:lnTo>
                    <a:pt x="0" y="19181"/>
                  </a:lnTo>
                  <a:lnTo>
                    <a:pt x="19213" y="12788"/>
                  </a:lnTo>
                  <a:lnTo>
                    <a:pt x="6394"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8" name="Google Shape;2598;p58"/>
            <p:cNvSpPr/>
            <p:nvPr/>
          </p:nvSpPr>
          <p:spPr>
            <a:xfrm>
              <a:off x="3226900" y="3683575"/>
              <a:ext cx="1388000" cy="1167825"/>
            </a:xfrm>
            <a:custGeom>
              <a:avLst/>
              <a:gdLst/>
              <a:ahLst/>
              <a:cxnLst/>
              <a:rect l="l" t="t" r="r" b="b"/>
              <a:pathLst>
                <a:path w="55520" h="46713" extrusionOk="0">
                  <a:moveTo>
                    <a:pt x="13701" y="28739"/>
                  </a:moveTo>
                  <a:cubicBezTo>
                    <a:pt x="15267" y="28739"/>
                    <a:pt x="16572" y="30011"/>
                    <a:pt x="16572" y="31610"/>
                  </a:cubicBezTo>
                  <a:cubicBezTo>
                    <a:pt x="16572" y="33175"/>
                    <a:pt x="15267" y="34448"/>
                    <a:pt x="13701" y="34448"/>
                  </a:cubicBezTo>
                  <a:lnTo>
                    <a:pt x="9754" y="34448"/>
                  </a:lnTo>
                  <a:cubicBezTo>
                    <a:pt x="8156" y="34448"/>
                    <a:pt x="6884" y="33175"/>
                    <a:pt x="6884" y="31610"/>
                  </a:cubicBezTo>
                  <a:cubicBezTo>
                    <a:pt x="6884" y="30011"/>
                    <a:pt x="8156" y="28739"/>
                    <a:pt x="9754" y="28739"/>
                  </a:cubicBezTo>
                  <a:close/>
                  <a:moveTo>
                    <a:pt x="28608" y="1"/>
                  </a:moveTo>
                  <a:lnTo>
                    <a:pt x="1" y="27826"/>
                  </a:lnTo>
                  <a:lnTo>
                    <a:pt x="1" y="46713"/>
                  </a:lnTo>
                  <a:lnTo>
                    <a:pt x="38786" y="46713"/>
                  </a:lnTo>
                  <a:lnTo>
                    <a:pt x="42994" y="34056"/>
                  </a:lnTo>
                  <a:cubicBezTo>
                    <a:pt x="42994" y="34023"/>
                    <a:pt x="42994" y="34023"/>
                    <a:pt x="43026" y="34023"/>
                  </a:cubicBezTo>
                  <a:cubicBezTo>
                    <a:pt x="43026" y="33926"/>
                    <a:pt x="43059" y="33828"/>
                    <a:pt x="43124" y="33762"/>
                  </a:cubicBezTo>
                  <a:cubicBezTo>
                    <a:pt x="43124" y="33730"/>
                    <a:pt x="43124" y="33697"/>
                    <a:pt x="43157" y="33697"/>
                  </a:cubicBezTo>
                  <a:cubicBezTo>
                    <a:pt x="43190" y="33599"/>
                    <a:pt x="43255" y="33502"/>
                    <a:pt x="43320" y="33404"/>
                  </a:cubicBezTo>
                  <a:cubicBezTo>
                    <a:pt x="43385" y="33306"/>
                    <a:pt x="43450" y="33208"/>
                    <a:pt x="43516" y="33143"/>
                  </a:cubicBezTo>
                  <a:cubicBezTo>
                    <a:pt x="43516" y="33110"/>
                    <a:pt x="43548" y="33077"/>
                    <a:pt x="43581" y="33045"/>
                  </a:cubicBezTo>
                  <a:cubicBezTo>
                    <a:pt x="43614" y="33012"/>
                    <a:pt x="43646" y="32980"/>
                    <a:pt x="43679" y="32947"/>
                  </a:cubicBezTo>
                  <a:lnTo>
                    <a:pt x="55487" y="21106"/>
                  </a:lnTo>
                  <a:lnTo>
                    <a:pt x="55487" y="20780"/>
                  </a:lnTo>
                  <a:cubicBezTo>
                    <a:pt x="55520" y="13799"/>
                    <a:pt x="51051" y="7601"/>
                    <a:pt x="44462" y="5383"/>
                  </a:cubicBezTo>
                  <a:lnTo>
                    <a:pt x="28608"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599" name="Google Shape;2599;p58"/>
            <p:cNvSpPr/>
            <p:nvPr/>
          </p:nvSpPr>
          <p:spPr>
            <a:xfrm>
              <a:off x="2827325" y="3304375"/>
              <a:ext cx="658925" cy="473025"/>
            </a:xfrm>
            <a:custGeom>
              <a:avLst/>
              <a:gdLst/>
              <a:ahLst/>
              <a:cxnLst/>
              <a:rect l="l" t="t" r="r" b="b"/>
              <a:pathLst>
                <a:path w="26357" h="18921" extrusionOk="0">
                  <a:moveTo>
                    <a:pt x="0" y="1"/>
                  </a:moveTo>
                  <a:lnTo>
                    <a:pt x="0" y="5774"/>
                  </a:lnTo>
                  <a:lnTo>
                    <a:pt x="13178" y="18920"/>
                  </a:lnTo>
                  <a:lnTo>
                    <a:pt x="26357" y="5774"/>
                  </a:lnTo>
                  <a:lnTo>
                    <a:pt x="26357" y="1"/>
                  </a:lnTo>
                  <a:cubicBezTo>
                    <a:pt x="23225" y="914"/>
                    <a:pt x="19931" y="1371"/>
                    <a:pt x="16669" y="1371"/>
                  </a:cubicBezTo>
                  <a:lnTo>
                    <a:pt x="9688" y="1371"/>
                  </a:lnTo>
                  <a:cubicBezTo>
                    <a:pt x="6426" y="1371"/>
                    <a:pt x="3132" y="914"/>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grpSp>
        <p:nvGrpSpPr>
          <p:cNvPr id="2600" name="Google Shape;2600;p58"/>
          <p:cNvGrpSpPr/>
          <p:nvPr/>
        </p:nvGrpSpPr>
        <p:grpSpPr>
          <a:xfrm>
            <a:off x="6526429" y="1348705"/>
            <a:ext cx="538721" cy="514585"/>
            <a:chOff x="1579600" y="726600"/>
            <a:chExt cx="4441225" cy="4242250"/>
          </a:xfrm>
        </p:grpSpPr>
        <p:sp>
          <p:nvSpPr>
            <p:cNvPr id="2601" name="Google Shape;2601;p58"/>
            <p:cNvSpPr/>
            <p:nvPr/>
          </p:nvSpPr>
          <p:spPr>
            <a:xfrm>
              <a:off x="2252400" y="2231175"/>
              <a:ext cx="3137225" cy="1886275"/>
            </a:xfrm>
            <a:custGeom>
              <a:avLst/>
              <a:gdLst/>
              <a:ahLst/>
              <a:cxnLst/>
              <a:rect l="l" t="t" r="r" b="b"/>
              <a:pathLst>
                <a:path w="125489" h="75451" extrusionOk="0">
                  <a:moveTo>
                    <a:pt x="24171" y="15104"/>
                  </a:moveTo>
                  <a:cubicBezTo>
                    <a:pt x="25737" y="15104"/>
                    <a:pt x="27009" y="16376"/>
                    <a:pt x="27009" y="17942"/>
                  </a:cubicBezTo>
                  <a:cubicBezTo>
                    <a:pt x="27009" y="19508"/>
                    <a:pt x="25737" y="20812"/>
                    <a:pt x="24171" y="20812"/>
                  </a:cubicBezTo>
                  <a:lnTo>
                    <a:pt x="10471" y="20812"/>
                  </a:lnTo>
                  <a:cubicBezTo>
                    <a:pt x="8873" y="20812"/>
                    <a:pt x="7600" y="19508"/>
                    <a:pt x="7600" y="17942"/>
                  </a:cubicBezTo>
                  <a:cubicBezTo>
                    <a:pt x="7600" y="16376"/>
                    <a:pt x="8873" y="15104"/>
                    <a:pt x="10471" y="15104"/>
                  </a:cubicBezTo>
                  <a:close/>
                  <a:moveTo>
                    <a:pt x="44233" y="15104"/>
                  </a:moveTo>
                  <a:cubicBezTo>
                    <a:pt x="45798" y="15104"/>
                    <a:pt x="47071" y="16376"/>
                    <a:pt x="47071" y="17942"/>
                  </a:cubicBezTo>
                  <a:cubicBezTo>
                    <a:pt x="47071" y="19508"/>
                    <a:pt x="45798" y="20812"/>
                    <a:pt x="44233" y="20812"/>
                  </a:cubicBezTo>
                  <a:lnTo>
                    <a:pt x="35425" y="20812"/>
                  </a:lnTo>
                  <a:cubicBezTo>
                    <a:pt x="33827" y="20812"/>
                    <a:pt x="32555" y="19508"/>
                    <a:pt x="32555" y="17942"/>
                  </a:cubicBezTo>
                  <a:cubicBezTo>
                    <a:pt x="32555" y="16376"/>
                    <a:pt x="33827" y="15104"/>
                    <a:pt x="35425" y="15104"/>
                  </a:cubicBezTo>
                  <a:close/>
                  <a:moveTo>
                    <a:pt x="73623" y="15104"/>
                  </a:moveTo>
                  <a:cubicBezTo>
                    <a:pt x="75189" y="15104"/>
                    <a:pt x="76461" y="16376"/>
                    <a:pt x="76461" y="17942"/>
                  </a:cubicBezTo>
                  <a:cubicBezTo>
                    <a:pt x="76461" y="19508"/>
                    <a:pt x="75189" y="20812"/>
                    <a:pt x="73623" y="20812"/>
                  </a:cubicBezTo>
                  <a:lnTo>
                    <a:pt x="58422" y="20812"/>
                  </a:lnTo>
                  <a:cubicBezTo>
                    <a:pt x="56824" y="20812"/>
                    <a:pt x="55552" y="19508"/>
                    <a:pt x="55552" y="17942"/>
                  </a:cubicBezTo>
                  <a:cubicBezTo>
                    <a:pt x="55552" y="16376"/>
                    <a:pt x="56824" y="15104"/>
                    <a:pt x="58422" y="15104"/>
                  </a:cubicBezTo>
                  <a:close/>
                  <a:moveTo>
                    <a:pt x="33957" y="37938"/>
                  </a:moveTo>
                  <a:cubicBezTo>
                    <a:pt x="35523" y="37938"/>
                    <a:pt x="36795" y="39210"/>
                    <a:pt x="36795" y="40776"/>
                  </a:cubicBezTo>
                  <a:cubicBezTo>
                    <a:pt x="36795" y="42342"/>
                    <a:pt x="35523" y="43646"/>
                    <a:pt x="33957" y="43646"/>
                  </a:cubicBezTo>
                  <a:lnTo>
                    <a:pt x="10471" y="43646"/>
                  </a:lnTo>
                  <a:cubicBezTo>
                    <a:pt x="8873" y="43646"/>
                    <a:pt x="7600" y="42342"/>
                    <a:pt x="7600" y="40776"/>
                  </a:cubicBezTo>
                  <a:cubicBezTo>
                    <a:pt x="7600" y="39210"/>
                    <a:pt x="8873" y="37938"/>
                    <a:pt x="10471" y="37938"/>
                  </a:cubicBezTo>
                  <a:close/>
                  <a:moveTo>
                    <a:pt x="57607" y="37938"/>
                  </a:moveTo>
                  <a:cubicBezTo>
                    <a:pt x="59173" y="37938"/>
                    <a:pt x="60445" y="39210"/>
                    <a:pt x="60445" y="40776"/>
                  </a:cubicBezTo>
                  <a:cubicBezTo>
                    <a:pt x="60445" y="42342"/>
                    <a:pt x="59173" y="43646"/>
                    <a:pt x="57607" y="43646"/>
                  </a:cubicBezTo>
                  <a:lnTo>
                    <a:pt x="45211" y="43646"/>
                  </a:lnTo>
                  <a:cubicBezTo>
                    <a:pt x="43613" y="43646"/>
                    <a:pt x="42341" y="42342"/>
                    <a:pt x="42341" y="40776"/>
                  </a:cubicBezTo>
                  <a:cubicBezTo>
                    <a:pt x="42341" y="39210"/>
                    <a:pt x="43613" y="37938"/>
                    <a:pt x="45211" y="37938"/>
                  </a:cubicBezTo>
                  <a:close/>
                  <a:moveTo>
                    <a:pt x="44885" y="60772"/>
                  </a:moveTo>
                  <a:cubicBezTo>
                    <a:pt x="46451" y="60772"/>
                    <a:pt x="47723" y="62044"/>
                    <a:pt x="47723" y="63610"/>
                  </a:cubicBezTo>
                  <a:cubicBezTo>
                    <a:pt x="47723" y="65175"/>
                    <a:pt x="46451" y="66480"/>
                    <a:pt x="44885" y="66480"/>
                  </a:cubicBezTo>
                  <a:lnTo>
                    <a:pt x="10471" y="66480"/>
                  </a:lnTo>
                  <a:cubicBezTo>
                    <a:pt x="8873" y="66480"/>
                    <a:pt x="7600" y="65175"/>
                    <a:pt x="7600" y="63610"/>
                  </a:cubicBezTo>
                  <a:cubicBezTo>
                    <a:pt x="7600" y="62044"/>
                    <a:pt x="8873" y="60772"/>
                    <a:pt x="10471" y="60772"/>
                  </a:cubicBezTo>
                  <a:close/>
                  <a:moveTo>
                    <a:pt x="69839" y="60772"/>
                  </a:moveTo>
                  <a:cubicBezTo>
                    <a:pt x="71405" y="60772"/>
                    <a:pt x="72677" y="62044"/>
                    <a:pt x="72677" y="63610"/>
                  </a:cubicBezTo>
                  <a:cubicBezTo>
                    <a:pt x="72677" y="65175"/>
                    <a:pt x="71405" y="66480"/>
                    <a:pt x="69839" y="66480"/>
                  </a:cubicBezTo>
                  <a:lnTo>
                    <a:pt x="56139" y="66480"/>
                  </a:lnTo>
                  <a:cubicBezTo>
                    <a:pt x="54540" y="66480"/>
                    <a:pt x="53268" y="65175"/>
                    <a:pt x="53268" y="63610"/>
                  </a:cubicBezTo>
                  <a:cubicBezTo>
                    <a:pt x="53268" y="62044"/>
                    <a:pt x="54540" y="60772"/>
                    <a:pt x="56139" y="60772"/>
                  </a:cubicBezTo>
                  <a:close/>
                  <a:moveTo>
                    <a:pt x="0" y="1"/>
                  </a:moveTo>
                  <a:lnTo>
                    <a:pt x="0" y="75451"/>
                  </a:lnTo>
                  <a:lnTo>
                    <a:pt x="125489" y="75451"/>
                  </a:lnTo>
                  <a:lnTo>
                    <a:pt x="125489" y="56466"/>
                  </a:lnTo>
                  <a:lnTo>
                    <a:pt x="69513" y="56466"/>
                  </a:lnTo>
                  <a:cubicBezTo>
                    <a:pt x="67947" y="56466"/>
                    <a:pt x="66642" y="55194"/>
                    <a:pt x="66642" y="53628"/>
                  </a:cubicBezTo>
                  <a:lnTo>
                    <a:pt x="66642" y="40352"/>
                  </a:lnTo>
                  <a:cubicBezTo>
                    <a:pt x="66642" y="39145"/>
                    <a:pt x="66773" y="37938"/>
                    <a:pt x="67067" y="36764"/>
                  </a:cubicBezTo>
                  <a:cubicBezTo>
                    <a:pt x="67099" y="36535"/>
                    <a:pt x="67164" y="36339"/>
                    <a:pt x="67197" y="36111"/>
                  </a:cubicBezTo>
                  <a:cubicBezTo>
                    <a:pt x="68730" y="30729"/>
                    <a:pt x="72873" y="26456"/>
                    <a:pt x="78223" y="24792"/>
                  </a:cubicBezTo>
                  <a:lnTo>
                    <a:pt x="95674" y="19116"/>
                  </a:lnTo>
                  <a:lnTo>
                    <a:pt x="95674" y="12168"/>
                  </a:lnTo>
                  <a:cubicBezTo>
                    <a:pt x="91042" y="9265"/>
                    <a:pt x="87389" y="5024"/>
                    <a:pt x="85171"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2" name="Google Shape;2602;p58"/>
            <p:cNvSpPr/>
            <p:nvPr/>
          </p:nvSpPr>
          <p:spPr>
            <a:xfrm>
              <a:off x="4786950" y="2603875"/>
              <a:ext cx="445300" cy="159850"/>
            </a:xfrm>
            <a:custGeom>
              <a:avLst/>
              <a:gdLst/>
              <a:ahLst/>
              <a:cxnLst/>
              <a:rect l="l" t="t" r="r" b="b"/>
              <a:pathLst>
                <a:path w="17812" h="6394" extrusionOk="0">
                  <a:moveTo>
                    <a:pt x="1" y="0"/>
                  </a:moveTo>
                  <a:lnTo>
                    <a:pt x="1" y="4534"/>
                  </a:lnTo>
                  <a:cubicBezTo>
                    <a:pt x="2839" y="5774"/>
                    <a:pt x="5872" y="6394"/>
                    <a:pt x="8906" y="6394"/>
                  </a:cubicBezTo>
                  <a:cubicBezTo>
                    <a:pt x="11939" y="6394"/>
                    <a:pt x="14973" y="5774"/>
                    <a:pt x="17811" y="4534"/>
                  </a:cubicBezTo>
                  <a:lnTo>
                    <a:pt x="17811" y="0"/>
                  </a:lnTo>
                  <a:cubicBezTo>
                    <a:pt x="14924" y="979"/>
                    <a:pt x="11915" y="1468"/>
                    <a:pt x="8906" y="1468"/>
                  </a:cubicBezTo>
                  <a:cubicBezTo>
                    <a:pt x="5897" y="1468"/>
                    <a:pt x="2887" y="979"/>
                    <a:pt x="1"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3" name="Google Shape;2603;p58"/>
            <p:cNvSpPr/>
            <p:nvPr/>
          </p:nvSpPr>
          <p:spPr>
            <a:xfrm>
              <a:off x="4061150" y="2837925"/>
              <a:ext cx="1896875" cy="662200"/>
            </a:xfrm>
            <a:custGeom>
              <a:avLst/>
              <a:gdLst/>
              <a:ahLst/>
              <a:cxnLst/>
              <a:rect l="l" t="t" r="r" b="b"/>
              <a:pathLst>
                <a:path w="75875" h="26488" extrusionOk="0">
                  <a:moveTo>
                    <a:pt x="25934" y="0"/>
                  </a:moveTo>
                  <a:lnTo>
                    <a:pt x="7634" y="5937"/>
                  </a:lnTo>
                  <a:cubicBezTo>
                    <a:pt x="4111" y="7046"/>
                    <a:pt x="1371" y="9819"/>
                    <a:pt x="360" y="13374"/>
                  </a:cubicBezTo>
                  <a:cubicBezTo>
                    <a:pt x="327" y="13505"/>
                    <a:pt x="295" y="13635"/>
                    <a:pt x="262" y="13766"/>
                  </a:cubicBezTo>
                  <a:cubicBezTo>
                    <a:pt x="99" y="14549"/>
                    <a:pt x="1" y="15331"/>
                    <a:pt x="1" y="16082"/>
                  </a:cubicBezTo>
                  <a:lnTo>
                    <a:pt x="1" y="26487"/>
                  </a:lnTo>
                  <a:lnTo>
                    <a:pt x="75842" y="26487"/>
                  </a:lnTo>
                  <a:lnTo>
                    <a:pt x="75842" y="16082"/>
                  </a:lnTo>
                  <a:cubicBezTo>
                    <a:pt x="75875" y="15331"/>
                    <a:pt x="75777" y="14549"/>
                    <a:pt x="75614" y="13766"/>
                  </a:cubicBezTo>
                  <a:cubicBezTo>
                    <a:pt x="75581" y="13635"/>
                    <a:pt x="75549" y="13505"/>
                    <a:pt x="75516" y="13374"/>
                  </a:cubicBezTo>
                  <a:cubicBezTo>
                    <a:pt x="74505" y="9819"/>
                    <a:pt x="71765" y="7046"/>
                    <a:pt x="68242" y="5937"/>
                  </a:cubicBezTo>
                  <a:lnTo>
                    <a:pt x="49942" y="0"/>
                  </a:lnTo>
                  <a:cubicBezTo>
                    <a:pt x="46142" y="1827"/>
                    <a:pt x="42032" y="2740"/>
                    <a:pt x="37926" y="2740"/>
                  </a:cubicBezTo>
                  <a:cubicBezTo>
                    <a:pt x="33820" y="2740"/>
                    <a:pt x="29718" y="1827"/>
                    <a:pt x="25934"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4" name="Google Shape;2604;p58"/>
            <p:cNvSpPr/>
            <p:nvPr/>
          </p:nvSpPr>
          <p:spPr>
            <a:xfrm>
              <a:off x="1877250" y="1838925"/>
              <a:ext cx="3887500" cy="2855900"/>
            </a:xfrm>
            <a:custGeom>
              <a:avLst/>
              <a:gdLst/>
              <a:ahLst/>
              <a:cxnLst/>
              <a:rect l="l" t="t" r="r" b="b"/>
              <a:pathLst>
                <a:path w="155500" h="114236" extrusionOk="0">
                  <a:moveTo>
                    <a:pt x="6199" y="1"/>
                  </a:moveTo>
                  <a:cubicBezTo>
                    <a:pt x="2774" y="1"/>
                    <a:pt x="1" y="2773"/>
                    <a:pt x="1" y="6199"/>
                  </a:cubicBezTo>
                  <a:lnTo>
                    <a:pt x="1" y="105167"/>
                  </a:lnTo>
                  <a:lnTo>
                    <a:pt x="48670" y="105167"/>
                  </a:lnTo>
                  <a:cubicBezTo>
                    <a:pt x="52747" y="105167"/>
                    <a:pt x="56042" y="108462"/>
                    <a:pt x="56074" y="112539"/>
                  </a:cubicBezTo>
                  <a:cubicBezTo>
                    <a:pt x="56074" y="113485"/>
                    <a:pt x="56825" y="114236"/>
                    <a:pt x="57738" y="114236"/>
                  </a:cubicBezTo>
                  <a:lnTo>
                    <a:pt x="93946" y="114236"/>
                  </a:lnTo>
                  <a:cubicBezTo>
                    <a:pt x="94892" y="114236"/>
                    <a:pt x="95642" y="113485"/>
                    <a:pt x="95642" y="112539"/>
                  </a:cubicBezTo>
                  <a:cubicBezTo>
                    <a:pt x="95642" y="108462"/>
                    <a:pt x="98937" y="105167"/>
                    <a:pt x="103014" y="105167"/>
                  </a:cubicBezTo>
                  <a:lnTo>
                    <a:pt x="155500" y="105167"/>
                  </a:lnTo>
                  <a:lnTo>
                    <a:pt x="155500" y="72156"/>
                  </a:lnTo>
                  <a:lnTo>
                    <a:pt x="146203" y="72156"/>
                  </a:lnTo>
                  <a:lnTo>
                    <a:pt x="146203" y="94011"/>
                  </a:lnTo>
                  <a:cubicBezTo>
                    <a:pt x="146203" y="95577"/>
                    <a:pt x="144931" y="96849"/>
                    <a:pt x="143333" y="96849"/>
                  </a:cubicBezTo>
                  <a:lnTo>
                    <a:pt x="12168" y="96849"/>
                  </a:lnTo>
                  <a:cubicBezTo>
                    <a:pt x="10570" y="96849"/>
                    <a:pt x="9298" y="95577"/>
                    <a:pt x="9298" y="94011"/>
                  </a:cubicBezTo>
                  <a:lnTo>
                    <a:pt x="9298" y="12853"/>
                  </a:lnTo>
                  <a:cubicBezTo>
                    <a:pt x="9298" y="11255"/>
                    <a:pt x="10570" y="9982"/>
                    <a:pt x="12168" y="9982"/>
                  </a:cubicBezTo>
                  <a:lnTo>
                    <a:pt x="98350" y="9982"/>
                  </a:lnTo>
                  <a:cubicBezTo>
                    <a:pt x="98350" y="9950"/>
                    <a:pt x="98350" y="9885"/>
                    <a:pt x="98317" y="9819"/>
                  </a:cubicBezTo>
                  <a:lnTo>
                    <a:pt x="97436" y="6720"/>
                  </a:lnTo>
                  <a:cubicBezTo>
                    <a:pt x="94501" y="5579"/>
                    <a:pt x="92348" y="3067"/>
                    <a:pt x="91630"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5" name="Google Shape;2605;p58"/>
            <p:cNvSpPr/>
            <p:nvPr/>
          </p:nvSpPr>
          <p:spPr>
            <a:xfrm>
              <a:off x="4420800" y="726600"/>
              <a:ext cx="1177600" cy="853850"/>
            </a:xfrm>
            <a:custGeom>
              <a:avLst/>
              <a:gdLst/>
              <a:ahLst/>
              <a:cxnLst/>
              <a:rect l="l" t="t" r="r" b="b"/>
              <a:pathLst>
                <a:path w="47104" h="34154" extrusionOk="0">
                  <a:moveTo>
                    <a:pt x="23552" y="0"/>
                  </a:moveTo>
                  <a:cubicBezTo>
                    <a:pt x="10537" y="0"/>
                    <a:pt x="0" y="10537"/>
                    <a:pt x="0" y="23552"/>
                  </a:cubicBezTo>
                  <a:lnTo>
                    <a:pt x="0" y="33468"/>
                  </a:lnTo>
                  <a:cubicBezTo>
                    <a:pt x="2251" y="32392"/>
                    <a:pt x="3654" y="30108"/>
                    <a:pt x="3654" y="27629"/>
                  </a:cubicBezTo>
                  <a:lnTo>
                    <a:pt x="3654" y="23780"/>
                  </a:lnTo>
                  <a:cubicBezTo>
                    <a:pt x="3654" y="22195"/>
                    <a:pt x="4936" y="20923"/>
                    <a:pt x="6488" y="20923"/>
                  </a:cubicBezTo>
                  <a:cubicBezTo>
                    <a:pt x="6597" y="20923"/>
                    <a:pt x="6707" y="20929"/>
                    <a:pt x="6818" y="20942"/>
                  </a:cubicBezTo>
                  <a:cubicBezTo>
                    <a:pt x="6872" y="20942"/>
                    <a:pt x="8387" y="21083"/>
                    <a:pt x="10822" y="21083"/>
                  </a:cubicBezTo>
                  <a:cubicBezTo>
                    <a:pt x="17229" y="21083"/>
                    <a:pt x="30000" y="20107"/>
                    <a:pt x="39242" y="13016"/>
                  </a:cubicBezTo>
                  <a:cubicBezTo>
                    <a:pt x="39767" y="12612"/>
                    <a:pt x="40381" y="12419"/>
                    <a:pt x="40987" y="12419"/>
                  </a:cubicBezTo>
                  <a:cubicBezTo>
                    <a:pt x="41850" y="12419"/>
                    <a:pt x="42699" y="12810"/>
                    <a:pt x="43254" y="13538"/>
                  </a:cubicBezTo>
                  <a:cubicBezTo>
                    <a:pt x="44233" y="14777"/>
                    <a:pt x="43972" y="16571"/>
                    <a:pt x="42732" y="17550"/>
                  </a:cubicBezTo>
                  <a:cubicBezTo>
                    <a:pt x="35491" y="23095"/>
                    <a:pt x="26683" y="25379"/>
                    <a:pt x="19540" y="26292"/>
                  </a:cubicBezTo>
                  <a:cubicBezTo>
                    <a:pt x="29815" y="32685"/>
                    <a:pt x="41819" y="33925"/>
                    <a:pt x="47103" y="34153"/>
                  </a:cubicBezTo>
                  <a:lnTo>
                    <a:pt x="47103" y="23552"/>
                  </a:lnTo>
                  <a:cubicBezTo>
                    <a:pt x="47103" y="10537"/>
                    <a:pt x="36567" y="0"/>
                    <a:pt x="23552"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6" name="Google Shape;2606;p58"/>
            <p:cNvSpPr/>
            <p:nvPr/>
          </p:nvSpPr>
          <p:spPr>
            <a:xfrm>
              <a:off x="1579600" y="4610800"/>
              <a:ext cx="4441225" cy="358050"/>
            </a:xfrm>
            <a:custGeom>
              <a:avLst/>
              <a:gdLst/>
              <a:ahLst/>
              <a:cxnLst/>
              <a:rect l="l" t="t" r="r" b="b"/>
              <a:pathLst>
                <a:path w="177649" h="14322" extrusionOk="0">
                  <a:moveTo>
                    <a:pt x="7150" y="0"/>
                  </a:moveTo>
                  <a:cubicBezTo>
                    <a:pt x="3198" y="0"/>
                    <a:pt x="1" y="3217"/>
                    <a:pt x="1" y="7177"/>
                  </a:cubicBezTo>
                  <a:cubicBezTo>
                    <a:pt x="1" y="11137"/>
                    <a:pt x="3197" y="14321"/>
                    <a:pt x="7149" y="14321"/>
                  </a:cubicBezTo>
                  <a:cubicBezTo>
                    <a:pt x="7169" y="14321"/>
                    <a:pt x="7190" y="14321"/>
                    <a:pt x="7210" y="14321"/>
                  </a:cubicBezTo>
                  <a:lnTo>
                    <a:pt x="170439" y="14321"/>
                  </a:lnTo>
                  <a:cubicBezTo>
                    <a:pt x="170460" y="14321"/>
                    <a:pt x="170480" y="14321"/>
                    <a:pt x="170500" y="14321"/>
                  </a:cubicBezTo>
                  <a:cubicBezTo>
                    <a:pt x="174452" y="14321"/>
                    <a:pt x="177648" y="11137"/>
                    <a:pt x="177648" y="7177"/>
                  </a:cubicBezTo>
                  <a:cubicBezTo>
                    <a:pt x="177648" y="3217"/>
                    <a:pt x="174451" y="0"/>
                    <a:pt x="170499" y="0"/>
                  </a:cubicBezTo>
                  <a:cubicBezTo>
                    <a:pt x="170479" y="0"/>
                    <a:pt x="170459" y="1"/>
                    <a:pt x="170439" y="1"/>
                  </a:cubicBezTo>
                  <a:lnTo>
                    <a:pt x="114920" y="1"/>
                  </a:lnTo>
                  <a:cubicBezTo>
                    <a:pt x="114007" y="1"/>
                    <a:pt x="113257" y="751"/>
                    <a:pt x="113257" y="1664"/>
                  </a:cubicBezTo>
                  <a:cubicBezTo>
                    <a:pt x="113257" y="5742"/>
                    <a:pt x="109930" y="9036"/>
                    <a:pt x="105852" y="9069"/>
                  </a:cubicBezTo>
                  <a:lnTo>
                    <a:pt x="69644" y="9069"/>
                  </a:lnTo>
                  <a:cubicBezTo>
                    <a:pt x="65567" y="9036"/>
                    <a:pt x="62272" y="5742"/>
                    <a:pt x="62272" y="1664"/>
                  </a:cubicBezTo>
                  <a:cubicBezTo>
                    <a:pt x="62272" y="751"/>
                    <a:pt x="61522" y="1"/>
                    <a:pt x="60576" y="1"/>
                  </a:cubicBezTo>
                  <a:lnTo>
                    <a:pt x="7210" y="1"/>
                  </a:lnTo>
                  <a:cubicBezTo>
                    <a:pt x="7190" y="1"/>
                    <a:pt x="7170" y="0"/>
                    <a:pt x="7150"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607" name="Google Shape;2607;p58"/>
            <p:cNvSpPr/>
            <p:nvPr/>
          </p:nvSpPr>
          <p:spPr>
            <a:xfrm>
              <a:off x="4305000" y="1396125"/>
              <a:ext cx="1419800" cy="1101750"/>
            </a:xfrm>
            <a:custGeom>
              <a:avLst/>
              <a:gdLst/>
              <a:ahLst/>
              <a:cxnLst/>
              <a:rect l="l" t="t" r="r" b="b"/>
              <a:pathLst>
                <a:path w="56792" h="44070" extrusionOk="0">
                  <a:moveTo>
                    <a:pt x="13994" y="0"/>
                  </a:moveTo>
                  <a:lnTo>
                    <a:pt x="13994" y="848"/>
                  </a:lnTo>
                  <a:cubicBezTo>
                    <a:pt x="13994" y="7177"/>
                    <a:pt x="9134" y="12461"/>
                    <a:pt x="2838" y="13016"/>
                  </a:cubicBezTo>
                  <a:cubicBezTo>
                    <a:pt x="2499" y="13136"/>
                    <a:pt x="2161" y="13204"/>
                    <a:pt x="1809" y="13204"/>
                  </a:cubicBezTo>
                  <a:cubicBezTo>
                    <a:pt x="1686" y="13204"/>
                    <a:pt x="1562" y="13195"/>
                    <a:pt x="1436" y="13179"/>
                  </a:cubicBezTo>
                  <a:cubicBezTo>
                    <a:pt x="751" y="13407"/>
                    <a:pt x="261" y="13994"/>
                    <a:pt x="98" y="14679"/>
                  </a:cubicBezTo>
                  <a:cubicBezTo>
                    <a:pt x="33" y="14973"/>
                    <a:pt x="0" y="15266"/>
                    <a:pt x="0" y="15593"/>
                  </a:cubicBezTo>
                  <a:cubicBezTo>
                    <a:pt x="0" y="17419"/>
                    <a:pt x="1305" y="18985"/>
                    <a:pt x="3132" y="19311"/>
                  </a:cubicBezTo>
                  <a:cubicBezTo>
                    <a:pt x="4273" y="19507"/>
                    <a:pt x="5187" y="20420"/>
                    <a:pt x="5415" y="21562"/>
                  </a:cubicBezTo>
                  <a:lnTo>
                    <a:pt x="6720" y="26063"/>
                  </a:lnTo>
                  <a:cubicBezTo>
                    <a:pt x="6753" y="26161"/>
                    <a:pt x="6785" y="26259"/>
                    <a:pt x="6785" y="26324"/>
                  </a:cubicBezTo>
                  <a:cubicBezTo>
                    <a:pt x="8742" y="36632"/>
                    <a:pt x="17713" y="44070"/>
                    <a:pt x="28184" y="44070"/>
                  </a:cubicBezTo>
                  <a:cubicBezTo>
                    <a:pt x="38655" y="44070"/>
                    <a:pt x="47625" y="36632"/>
                    <a:pt x="49550" y="26324"/>
                  </a:cubicBezTo>
                  <a:cubicBezTo>
                    <a:pt x="49582" y="26259"/>
                    <a:pt x="49615" y="26161"/>
                    <a:pt x="49615" y="26063"/>
                  </a:cubicBezTo>
                  <a:lnTo>
                    <a:pt x="50985" y="21431"/>
                  </a:lnTo>
                  <a:cubicBezTo>
                    <a:pt x="51246" y="20355"/>
                    <a:pt x="52127" y="19507"/>
                    <a:pt x="53236" y="19311"/>
                  </a:cubicBezTo>
                  <a:cubicBezTo>
                    <a:pt x="55389" y="18920"/>
                    <a:pt x="56791" y="16799"/>
                    <a:pt x="56270" y="14679"/>
                  </a:cubicBezTo>
                  <a:cubicBezTo>
                    <a:pt x="56074" y="13896"/>
                    <a:pt x="55487" y="13309"/>
                    <a:pt x="54704" y="13113"/>
                  </a:cubicBezTo>
                  <a:cubicBezTo>
                    <a:pt x="54586" y="13117"/>
                    <a:pt x="54239" y="13127"/>
                    <a:pt x="53694" y="13127"/>
                  </a:cubicBezTo>
                  <a:cubicBezTo>
                    <a:pt x="48973" y="13127"/>
                    <a:pt x="29396" y="12375"/>
                    <a:pt x="15299" y="33"/>
                  </a:cubicBezTo>
                  <a:cubicBezTo>
                    <a:pt x="14842" y="33"/>
                    <a:pt x="14386" y="33"/>
                    <a:pt x="13994"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611" name="Shape 2611"/>
        <p:cNvGrpSpPr/>
        <p:nvPr/>
      </p:nvGrpSpPr>
      <p:grpSpPr>
        <a:xfrm>
          <a:off x="0" y="0"/>
          <a:ext cx="0" cy="0"/>
          <a:chOff x="0" y="0"/>
          <a:chExt cx="0" cy="0"/>
        </a:xfrm>
      </p:grpSpPr>
      <p:sp>
        <p:nvSpPr>
          <p:cNvPr id="2612" name="Google Shape;2612;p59"/>
          <p:cNvSpPr/>
          <p:nvPr/>
        </p:nvSpPr>
        <p:spPr>
          <a:xfrm>
            <a:off x="-742800" y="2321700"/>
            <a:ext cx="3959700" cy="3959700"/>
          </a:xfrm>
          <a:prstGeom prst="ellipse">
            <a:avLst/>
          </a:prstGeom>
          <a:solidFill>
            <a:srgbClr val="FFCE4B"/>
          </a:solidFill>
          <a:ln w="9525" cap="flat" cmpd="sng">
            <a:solidFill>
              <a:srgbClr val="E7D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9"/>
          <p:cNvSpPr txBox="1"/>
          <p:nvPr>
            <p:ph type="ctrTitle"/>
          </p:nvPr>
        </p:nvSpPr>
        <p:spPr>
          <a:xfrm flipH="1">
            <a:off x="612300" y="2462175"/>
            <a:ext cx="3959700" cy="169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 Picture Always Reinforces the Concept</a:t>
            </a:r>
            <a:endParaRPr lang="en-GB"/>
          </a:p>
        </p:txBody>
      </p:sp>
      <p:sp>
        <p:nvSpPr>
          <p:cNvPr id="2614" name="Google Shape;2614;p59"/>
          <p:cNvSpPr txBox="1"/>
          <p:nvPr>
            <p:ph type="subTitle" idx="1"/>
          </p:nvPr>
        </p:nvSpPr>
        <p:spPr>
          <a:xfrm flipH="1">
            <a:off x="615675" y="4100039"/>
            <a:ext cx="4663500" cy="71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Images reveal large amounts of data, so remember: use an image instead of long texts</a:t>
            </a:r>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618" name="Shape 2618"/>
        <p:cNvGrpSpPr/>
        <p:nvPr/>
      </p:nvGrpSpPr>
      <p:grpSpPr>
        <a:xfrm>
          <a:off x="0" y="0"/>
          <a:ext cx="0" cy="0"/>
          <a:chOff x="0" y="0"/>
          <a:chExt cx="0" cy="0"/>
        </a:xfrm>
      </p:grpSpPr>
      <p:sp>
        <p:nvSpPr>
          <p:cNvPr id="2619" name="Google Shape;2619;p60"/>
          <p:cNvSpPr txBox="1"/>
          <p:nvPr>
            <p:ph type="title"/>
          </p:nvPr>
        </p:nvSpPr>
        <p:spPr>
          <a:xfrm>
            <a:off x="621075" y="412603"/>
            <a:ext cx="3103200" cy="149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Slide Title Goes Here!</a:t>
            </a:r>
            <a:endParaRPr lang="en-GB"/>
          </a:p>
        </p:txBody>
      </p:sp>
      <p:pic>
        <p:nvPicPr>
          <p:cNvPr id="2620" name="Google Shape;2620;p60"/>
          <p:cNvPicPr preferRelativeResize="0"/>
          <p:nvPr/>
        </p:nvPicPr>
        <p:blipFill rotWithShape="1">
          <a:blip r:embed="rId1"/>
          <a:srcRect l="52406" t="3077" r="13987" b="3087"/>
          <a:stretch>
            <a:fillRect/>
          </a:stretch>
        </p:blipFill>
        <p:spPr>
          <a:xfrm>
            <a:off x="5514975" y="540000"/>
            <a:ext cx="2911949" cy="4065374"/>
          </a:xfrm>
          <a:prstGeom prst="rect">
            <a:avLst/>
          </a:prstGeom>
          <a:noFill/>
          <a:ln>
            <a:noFill/>
          </a:ln>
        </p:spPr>
      </p:pic>
      <p:sp>
        <p:nvSpPr>
          <p:cNvPr id="2621" name="Google Shape;2621;p60"/>
          <p:cNvSpPr txBox="1"/>
          <p:nvPr>
            <p:ph type="subTitle" idx="1"/>
          </p:nvPr>
        </p:nvSpPr>
        <p:spPr>
          <a:xfrm>
            <a:off x="621075" y="1855150"/>
            <a:ext cx="4976100" cy="275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632A67"/>
                </a:solidFill>
              </a:rPr>
              <a:t>Do you know what helps you make your point clear? </a:t>
            </a:r>
            <a:endParaRPr>
              <a:solidFill>
                <a:srgbClr val="632A67"/>
              </a:solidFill>
            </a:endParaRPr>
          </a:p>
          <a:p>
            <a:pPr marL="0" lvl="0" indent="0" algn="l" rtl="0">
              <a:spcBef>
                <a:spcPts val="0"/>
              </a:spcBef>
              <a:spcAft>
                <a:spcPts val="0"/>
              </a:spcAft>
              <a:buNone/>
            </a:pPr>
            <a:r>
              <a:rPr lang="en-GB">
                <a:solidFill>
                  <a:srgbClr val="632A67"/>
                </a:solidFill>
              </a:rPr>
              <a:t>Lists like this one:</a:t>
            </a:r>
            <a:endParaRPr>
              <a:solidFill>
                <a:srgbClr val="632A67"/>
              </a:solidFill>
            </a:endParaRPr>
          </a:p>
          <a:p>
            <a:pPr marL="0" lvl="0" indent="0" algn="l" rtl="0">
              <a:spcBef>
                <a:spcPts val="0"/>
              </a:spcBef>
              <a:spcAft>
                <a:spcPts val="0"/>
              </a:spcAft>
              <a:buClr>
                <a:schemeClr val="dk1"/>
              </a:buClr>
              <a:buSzPts val="1100"/>
              <a:buFont typeface="Arial" panose="020B0604020202020204"/>
              <a:buNone/>
            </a:pP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They’re simple</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You can organize your ideas clearly</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You’ll never forget to buy milk!</a:t>
            </a:r>
            <a:endParaRPr>
              <a:solidFill>
                <a:srgbClr val="632A67"/>
              </a:solidFill>
            </a:endParaRPr>
          </a:p>
          <a:p>
            <a:pPr marL="0" lvl="0" indent="0" algn="l" rtl="0">
              <a:spcBef>
                <a:spcPts val="0"/>
              </a:spcBef>
              <a:spcAft>
                <a:spcPts val="0"/>
              </a:spcAft>
              <a:buClr>
                <a:schemeClr val="dk1"/>
              </a:buClr>
              <a:buSzPts val="1100"/>
              <a:buFont typeface="Arial" panose="020B0604020202020204"/>
              <a:buNone/>
            </a:pPr>
            <a:endParaRPr>
              <a:solidFill>
                <a:srgbClr val="632A67"/>
              </a:solidFill>
            </a:endParaRPr>
          </a:p>
          <a:p>
            <a:pPr marL="0" lvl="0" indent="0" algn="l" rtl="0">
              <a:spcBef>
                <a:spcPts val="0"/>
              </a:spcBef>
              <a:spcAft>
                <a:spcPts val="0"/>
              </a:spcAft>
              <a:buClr>
                <a:schemeClr val="dk1"/>
              </a:buClr>
              <a:buSzPts val="1100"/>
              <a:buFont typeface="Arial" panose="020B0604020202020204"/>
              <a:buNone/>
            </a:pPr>
            <a:r>
              <a:rPr lang="en-GB">
                <a:solidFill>
                  <a:srgbClr val="632A67"/>
                </a:solidFill>
              </a:rPr>
              <a:t>And the most important thing: the audience won’t miss the point of your presentation</a:t>
            </a:r>
            <a:endParaRPr>
              <a:solidFill>
                <a:srgbClr val="632A67"/>
              </a:solidFill>
            </a:endParaRPr>
          </a:p>
          <a:p>
            <a:pPr marL="0" lvl="0" indent="0" algn="l" rtl="0">
              <a:spcBef>
                <a:spcPts val="0"/>
              </a:spcBef>
              <a:spcAft>
                <a:spcPts val="0"/>
              </a:spcAft>
              <a:buNone/>
            </a:pPr>
            <a:endParaRPr>
              <a:solidFill>
                <a:srgbClr val="632A67"/>
              </a:solidFill>
            </a:endParaRPr>
          </a:p>
        </p:txBody>
      </p:sp>
      <p:grpSp>
        <p:nvGrpSpPr>
          <p:cNvPr id="2622" name="Google Shape;2622;p60"/>
          <p:cNvGrpSpPr/>
          <p:nvPr/>
        </p:nvGrpSpPr>
        <p:grpSpPr>
          <a:xfrm>
            <a:off x="-1423898" y="4658701"/>
            <a:ext cx="3967900" cy="465900"/>
            <a:chOff x="2613600" y="4372375"/>
            <a:chExt cx="3967900" cy="465900"/>
          </a:xfrm>
        </p:grpSpPr>
        <p:sp>
          <p:nvSpPr>
            <p:cNvPr id="2623" name="Google Shape;2623;p60"/>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60"/>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60"/>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60"/>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60"/>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60"/>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60"/>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60"/>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60"/>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60"/>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60"/>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60"/>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60"/>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60"/>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60"/>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60"/>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642" name="Shape 2642"/>
        <p:cNvGrpSpPr/>
        <p:nvPr/>
      </p:nvGrpSpPr>
      <p:grpSpPr>
        <a:xfrm>
          <a:off x="0" y="0"/>
          <a:ext cx="0" cy="0"/>
          <a:chOff x="0" y="0"/>
          <a:chExt cx="0" cy="0"/>
        </a:xfrm>
      </p:grpSpPr>
      <p:sp>
        <p:nvSpPr>
          <p:cNvPr id="2643" name="Google Shape;2643;p61"/>
          <p:cNvSpPr txBox="1"/>
          <p:nvPr>
            <p:ph type="title" idx="6"/>
          </p:nvPr>
        </p:nvSpPr>
        <p:spPr>
          <a:xfrm>
            <a:off x="2251200" y="412747"/>
            <a:ext cx="4641600" cy="94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Could Use Three Columns, Why Not?</a:t>
            </a:r>
            <a:endParaRPr lang="en-GB"/>
          </a:p>
        </p:txBody>
      </p:sp>
      <p:sp>
        <p:nvSpPr>
          <p:cNvPr id="2644" name="Google Shape;2644;p61"/>
          <p:cNvSpPr txBox="1"/>
          <p:nvPr>
            <p:ph type="ctrTitle"/>
          </p:nvPr>
        </p:nvSpPr>
        <p:spPr>
          <a:xfrm flipH="1">
            <a:off x="917750" y="2943577"/>
            <a:ext cx="21954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Mars</a:t>
            </a:r>
            <a:endParaRPr lang="en-GB"/>
          </a:p>
        </p:txBody>
      </p:sp>
      <p:sp>
        <p:nvSpPr>
          <p:cNvPr id="2645" name="Google Shape;2645;p61"/>
          <p:cNvSpPr txBox="1"/>
          <p:nvPr>
            <p:ph type="subTitle" idx="1"/>
          </p:nvPr>
        </p:nvSpPr>
        <p:spPr>
          <a:xfrm flipH="1">
            <a:off x="1050050" y="3355316"/>
            <a:ext cx="1930800" cy="89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actually a cold place</a:t>
            </a:r>
            <a:endParaRPr lang="en-GB"/>
          </a:p>
        </p:txBody>
      </p:sp>
      <p:sp>
        <p:nvSpPr>
          <p:cNvPr id="2646" name="Google Shape;2646;p61"/>
          <p:cNvSpPr txBox="1"/>
          <p:nvPr>
            <p:ph type="ctrTitle" idx="2"/>
          </p:nvPr>
        </p:nvSpPr>
        <p:spPr>
          <a:xfrm flipH="1">
            <a:off x="3474300" y="2943577"/>
            <a:ext cx="21954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Jupiter</a:t>
            </a:r>
            <a:endParaRPr lang="en-GB"/>
          </a:p>
        </p:txBody>
      </p:sp>
      <p:sp>
        <p:nvSpPr>
          <p:cNvPr id="2647" name="Google Shape;2647;p61"/>
          <p:cNvSpPr txBox="1"/>
          <p:nvPr>
            <p:ph type="subTitle" idx="3"/>
          </p:nvPr>
        </p:nvSpPr>
        <p:spPr>
          <a:xfrm flipH="1">
            <a:off x="3606600" y="3355316"/>
            <a:ext cx="1930800" cy="89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It’s a gas giant and the biggest planet in the Solar System </a:t>
            </a:r>
            <a:endParaRPr lang="en-GB"/>
          </a:p>
        </p:txBody>
      </p:sp>
      <p:sp>
        <p:nvSpPr>
          <p:cNvPr id="2648" name="Google Shape;2648;p61"/>
          <p:cNvSpPr txBox="1"/>
          <p:nvPr>
            <p:ph type="ctrTitle" idx="4"/>
          </p:nvPr>
        </p:nvSpPr>
        <p:spPr>
          <a:xfrm flipH="1">
            <a:off x="6030850" y="2943577"/>
            <a:ext cx="2195400" cy="48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Mercury</a:t>
            </a:r>
            <a:endParaRPr lang="en-GB"/>
          </a:p>
        </p:txBody>
      </p:sp>
      <p:sp>
        <p:nvSpPr>
          <p:cNvPr id="2649" name="Google Shape;2649;p61"/>
          <p:cNvSpPr txBox="1"/>
          <p:nvPr>
            <p:ph type="subTitle" idx="5"/>
          </p:nvPr>
        </p:nvSpPr>
        <p:spPr>
          <a:xfrm flipH="1">
            <a:off x="6163150" y="3355316"/>
            <a:ext cx="1930800" cy="89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smallest planet in the Solar System</a:t>
            </a:r>
            <a:endParaRPr lang="en-GB"/>
          </a:p>
        </p:txBody>
      </p:sp>
      <p:grpSp>
        <p:nvGrpSpPr>
          <p:cNvPr id="2650" name="Google Shape;2650;p61"/>
          <p:cNvGrpSpPr/>
          <p:nvPr/>
        </p:nvGrpSpPr>
        <p:grpSpPr>
          <a:xfrm>
            <a:off x="4272519" y="2245333"/>
            <a:ext cx="694065" cy="657194"/>
            <a:chOff x="1725575" y="834250"/>
            <a:chExt cx="4252850" cy="4026925"/>
          </a:xfrm>
        </p:grpSpPr>
        <p:sp>
          <p:nvSpPr>
            <p:cNvPr id="2651" name="Google Shape;2651;p61"/>
            <p:cNvSpPr/>
            <p:nvPr/>
          </p:nvSpPr>
          <p:spPr>
            <a:xfrm>
              <a:off x="3700700" y="1086225"/>
              <a:ext cx="2277725" cy="1867525"/>
            </a:xfrm>
            <a:custGeom>
              <a:avLst/>
              <a:gdLst/>
              <a:ahLst/>
              <a:cxnLst/>
              <a:rect l="l" t="t" r="r" b="b"/>
              <a:pathLst>
                <a:path w="91109" h="74701" extrusionOk="0">
                  <a:moveTo>
                    <a:pt x="24074" y="1"/>
                  </a:moveTo>
                  <a:cubicBezTo>
                    <a:pt x="13603" y="1"/>
                    <a:pt x="5709" y="7308"/>
                    <a:pt x="3491" y="19051"/>
                  </a:cubicBezTo>
                  <a:cubicBezTo>
                    <a:pt x="1" y="37187"/>
                    <a:pt x="11418" y="61424"/>
                    <a:pt x="44723" y="74668"/>
                  </a:cubicBezTo>
                  <a:cubicBezTo>
                    <a:pt x="44788" y="74700"/>
                    <a:pt x="44853" y="74700"/>
                    <a:pt x="44886" y="74700"/>
                  </a:cubicBezTo>
                  <a:cubicBezTo>
                    <a:pt x="44918" y="74700"/>
                    <a:pt x="44984" y="74700"/>
                    <a:pt x="45049" y="74668"/>
                  </a:cubicBezTo>
                  <a:cubicBezTo>
                    <a:pt x="69057" y="64914"/>
                    <a:pt x="91108" y="43940"/>
                    <a:pt x="86280" y="19083"/>
                  </a:cubicBezTo>
                  <a:cubicBezTo>
                    <a:pt x="83932" y="7471"/>
                    <a:pt x="76005" y="229"/>
                    <a:pt x="65599" y="229"/>
                  </a:cubicBezTo>
                  <a:cubicBezTo>
                    <a:pt x="59663" y="229"/>
                    <a:pt x="53073" y="2741"/>
                    <a:pt x="46582" y="7471"/>
                  </a:cubicBezTo>
                  <a:cubicBezTo>
                    <a:pt x="46082" y="7825"/>
                    <a:pt x="45494" y="8005"/>
                    <a:pt x="44906" y="8005"/>
                  </a:cubicBezTo>
                  <a:cubicBezTo>
                    <a:pt x="44304" y="8005"/>
                    <a:pt x="43701" y="7817"/>
                    <a:pt x="43190" y="7438"/>
                  </a:cubicBezTo>
                  <a:cubicBezTo>
                    <a:pt x="36600" y="2512"/>
                    <a:pt x="30174" y="1"/>
                    <a:pt x="2407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61"/>
            <p:cNvSpPr/>
            <p:nvPr/>
          </p:nvSpPr>
          <p:spPr>
            <a:xfrm>
              <a:off x="1725575" y="834250"/>
              <a:ext cx="2942350" cy="4026925"/>
            </a:xfrm>
            <a:custGeom>
              <a:avLst/>
              <a:gdLst/>
              <a:ahLst/>
              <a:cxnLst/>
              <a:rect l="l" t="t" r="r" b="b"/>
              <a:pathLst>
                <a:path w="117694" h="161077" extrusionOk="0">
                  <a:moveTo>
                    <a:pt x="70723" y="0"/>
                  </a:moveTo>
                  <a:cubicBezTo>
                    <a:pt x="39502" y="0"/>
                    <a:pt x="13765" y="24388"/>
                    <a:pt x="12070" y="55552"/>
                  </a:cubicBezTo>
                  <a:cubicBezTo>
                    <a:pt x="12005" y="56335"/>
                    <a:pt x="11972" y="63739"/>
                    <a:pt x="11972" y="68208"/>
                  </a:cubicBezTo>
                  <a:cubicBezTo>
                    <a:pt x="11972" y="68567"/>
                    <a:pt x="11907" y="68893"/>
                    <a:pt x="11776" y="69219"/>
                  </a:cubicBezTo>
                  <a:lnTo>
                    <a:pt x="1" y="100045"/>
                  </a:lnTo>
                  <a:lnTo>
                    <a:pt x="18007" y="100045"/>
                  </a:lnTo>
                  <a:cubicBezTo>
                    <a:pt x="19605" y="100045"/>
                    <a:pt x="20877" y="101317"/>
                    <a:pt x="20877" y="102916"/>
                  </a:cubicBezTo>
                  <a:lnTo>
                    <a:pt x="20877" y="123140"/>
                  </a:lnTo>
                  <a:cubicBezTo>
                    <a:pt x="20877" y="129173"/>
                    <a:pt x="25771" y="134006"/>
                    <a:pt x="31737" y="134006"/>
                  </a:cubicBezTo>
                  <a:cubicBezTo>
                    <a:pt x="31836" y="134006"/>
                    <a:pt x="31934" y="134005"/>
                    <a:pt x="32033" y="134003"/>
                  </a:cubicBezTo>
                  <a:cubicBezTo>
                    <a:pt x="32816" y="133970"/>
                    <a:pt x="38916" y="133937"/>
                    <a:pt x="50137" y="133872"/>
                  </a:cubicBezTo>
                  <a:lnTo>
                    <a:pt x="50170" y="133872"/>
                  </a:lnTo>
                  <a:cubicBezTo>
                    <a:pt x="55552" y="133872"/>
                    <a:pt x="60217" y="137525"/>
                    <a:pt x="61522" y="142745"/>
                  </a:cubicBezTo>
                  <a:lnTo>
                    <a:pt x="66154" y="161077"/>
                  </a:lnTo>
                  <a:lnTo>
                    <a:pt x="117693" y="161077"/>
                  </a:lnTo>
                  <a:cubicBezTo>
                    <a:pt x="116780" y="157293"/>
                    <a:pt x="115279" y="150802"/>
                    <a:pt x="113942" y="143234"/>
                  </a:cubicBezTo>
                  <a:cubicBezTo>
                    <a:pt x="111006" y="126957"/>
                    <a:pt x="109995" y="113680"/>
                    <a:pt x="110941" y="103731"/>
                  </a:cubicBezTo>
                  <a:cubicBezTo>
                    <a:pt x="111300" y="99719"/>
                    <a:pt x="113453" y="93032"/>
                    <a:pt x="115475" y="87356"/>
                  </a:cubicBezTo>
                  <a:cubicBezTo>
                    <a:pt x="83899" y="72416"/>
                    <a:pt x="73200" y="47299"/>
                    <a:pt x="76886" y="28086"/>
                  </a:cubicBezTo>
                  <a:cubicBezTo>
                    <a:pt x="79039" y="16767"/>
                    <a:pt x="85823" y="8612"/>
                    <a:pt x="95022" y="5643"/>
                  </a:cubicBezTo>
                  <a:cubicBezTo>
                    <a:pt x="88172" y="2186"/>
                    <a:pt x="80637" y="294"/>
                    <a:pt x="72971" y="33"/>
                  </a:cubicBezTo>
                  <a:cubicBezTo>
                    <a:pt x="72449" y="0"/>
                    <a:pt x="71927" y="0"/>
                    <a:pt x="71438" y="0"/>
                  </a:cubicBezTo>
                  <a:lnTo>
                    <a:pt x="70786" y="0"/>
                  </a:lnTo>
                  <a:cubicBezTo>
                    <a:pt x="70765" y="0"/>
                    <a:pt x="70744" y="0"/>
                    <a:pt x="7072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3" name="Google Shape;2653;p61"/>
          <p:cNvGrpSpPr/>
          <p:nvPr/>
        </p:nvGrpSpPr>
        <p:grpSpPr>
          <a:xfrm>
            <a:off x="6737960" y="2164966"/>
            <a:ext cx="715754" cy="791088"/>
            <a:chOff x="1653825" y="425675"/>
            <a:chExt cx="4385750" cy="4847350"/>
          </a:xfrm>
        </p:grpSpPr>
        <p:sp>
          <p:nvSpPr>
            <p:cNvPr id="2654" name="Google Shape;2654;p61"/>
            <p:cNvSpPr/>
            <p:nvPr/>
          </p:nvSpPr>
          <p:spPr>
            <a:xfrm>
              <a:off x="2019150" y="1506200"/>
              <a:ext cx="2341325" cy="1810425"/>
            </a:xfrm>
            <a:custGeom>
              <a:avLst/>
              <a:gdLst/>
              <a:ahLst/>
              <a:cxnLst/>
              <a:rect l="l" t="t" r="r" b="b"/>
              <a:pathLst>
                <a:path w="93653" h="72417" extrusionOk="0">
                  <a:moveTo>
                    <a:pt x="28347" y="1"/>
                  </a:moveTo>
                  <a:cubicBezTo>
                    <a:pt x="23585" y="360"/>
                    <a:pt x="19703" y="392"/>
                    <a:pt x="17224" y="392"/>
                  </a:cubicBezTo>
                  <a:lnTo>
                    <a:pt x="16670" y="12788"/>
                  </a:lnTo>
                  <a:cubicBezTo>
                    <a:pt x="16466" y="17524"/>
                    <a:pt x="12525" y="20909"/>
                    <a:pt x="8214" y="20909"/>
                  </a:cubicBezTo>
                  <a:cubicBezTo>
                    <a:pt x="7003" y="20909"/>
                    <a:pt x="5763" y="20642"/>
                    <a:pt x="4568" y="20062"/>
                  </a:cubicBezTo>
                  <a:cubicBezTo>
                    <a:pt x="2806" y="20551"/>
                    <a:pt x="1469" y="21954"/>
                    <a:pt x="1077" y="23716"/>
                  </a:cubicBezTo>
                  <a:cubicBezTo>
                    <a:pt x="1" y="28021"/>
                    <a:pt x="2806" y="32327"/>
                    <a:pt x="7177" y="33110"/>
                  </a:cubicBezTo>
                  <a:cubicBezTo>
                    <a:pt x="8384" y="33306"/>
                    <a:pt x="9297" y="34252"/>
                    <a:pt x="9526" y="35426"/>
                  </a:cubicBezTo>
                  <a:lnTo>
                    <a:pt x="11613" y="42668"/>
                  </a:lnTo>
                  <a:cubicBezTo>
                    <a:pt x="11646" y="42733"/>
                    <a:pt x="11646" y="42831"/>
                    <a:pt x="11679" y="42929"/>
                  </a:cubicBezTo>
                  <a:cubicBezTo>
                    <a:pt x="14875" y="60021"/>
                    <a:pt x="29815" y="72417"/>
                    <a:pt x="47234" y="72417"/>
                  </a:cubicBezTo>
                  <a:cubicBezTo>
                    <a:pt x="64653" y="72417"/>
                    <a:pt x="79593" y="60021"/>
                    <a:pt x="82823" y="42929"/>
                  </a:cubicBezTo>
                  <a:cubicBezTo>
                    <a:pt x="82823" y="42831"/>
                    <a:pt x="82855" y="42733"/>
                    <a:pt x="82888" y="42668"/>
                  </a:cubicBezTo>
                  <a:lnTo>
                    <a:pt x="84976" y="35426"/>
                  </a:lnTo>
                  <a:cubicBezTo>
                    <a:pt x="85171" y="34252"/>
                    <a:pt x="86117" y="33338"/>
                    <a:pt x="87292" y="33110"/>
                  </a:cubicBezTo>
                  <a:cubicBezTo>
                    <a:pt x="90978" y="32490"/>
                    <a:pt x="93652" y="29294"/>
                    <a:pt x="93652" y="25542"/>
                  </a:cubicBezTo>
                  <a:cubicBezTo>
                    <a:pt x="93652" y="24922"/>
                    <a:pt x="93555" y="24335"/>
                    <a:pt x="93424" y="23716"/>
                  </a:cubicBezTo>
                  <a:cubicBezTo>
                    <a:pt x="92967" y="21791"/>
                    <a:pt x="91402" y="20290"/>
                    <a:pt x="89444" y="19932"/>
                  </a:cubicBezTo>
                  <a:cubicBezTo>
                    <a:pt x="89379" y="19932"/>
                    <a:pt x="89314" y="19964"/>
                    <a:pt x="89249" y="19964"/>
                  </a:cubicBezTo>
                  <a:cubicBezTo>
                    <a:pt x="89172" y="19964"/>
                    <a:pt x="88693" y="19979"/>
                    <a:pt x="87869" y="19979"/>
                  </a:cubicBezTo>
                  <a:cubicBezTo>
                    <a:pt x="84859" y="19979"/>
                    <a:pt x="77238" y="19778"/>
                    <a:pt x="67687" y="17909"/>
                  </a:cubicBezTo>
                  <a:cubicBezTo>
                    <a:pt x="56727" y="15789"/>
                    <a:pt x="41069" y="10929"/>
                    <a:pt x="2834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61"/>
            <p:cNvSpPr/>
            <p:nvPr/>
          </p:nvSpPr>
          <p:spPr>
            <a:xfrm>
              <a:off x="2805300" y="3382675"/>
              <a:ext cx="789425" cy="355975"/>
            </a:xfrm>
            <a:custGeom>
              <a:avLst/>
              <a:gdLst/>
              <a:ahLst/>
              <a:cxnLst/>
              <a:rect l="l" t="t" r="r" b="b"/>
              <a:pathLst>
                <a:path w="31577" h="14239" extrusionOk="0">
                  <a:moveTo>
                    <a:pt x="0" y="0"/>
                  </a:moveTo>
                  <a:lnTo>
                    <a:pt x="0" y="10667"/>
                  </a:lnTo>
                  <a:cubicBezTo>
                    <a:pt x="4991" y="13048"/>
                    <a:pt x="10390" y="14239"/>
                    <a:pt x="15788" y="14239"/>
                  </a:cubicBezTo>
                  <a:cubicBezTo>
                    <a:pt x="21187" y="14239"/>
                    <a:pt x="26586" y="13048"/>
                    <a:pt x="31576" y="10667"/>
                  </a:cubicBezTo>
                  <a:lnTo>
                    <a:pt x="31576" y="0"/>
                  </a:lnTo>
                  <a:cubicBezTo>
                    <a:pt x="26520" y="2055"/>
                    <a:pt x="21162" y="3083"/>
                    <a:pt x="15801" y="3083"/>
                  </a:cubicBezTo>
                  <a:cubicBezTo>
                    <a:pt x="10439" y="3083"/>
                    <a:pt x="5073" y="2055"/>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61"/>
            <p:cNvSpPr/>
            <p:nvPr/>
          </p:nvSpPr>
          <p:spPr>
            <a:xfrm>
              <a:off x="2933325" y="1418950"/>
              <a:ext cx="1243650" cy="443650"/>
            </a:xfrm>
            <a:custGeom>
              <a:avLst/>
              <a:gdLst/>
              <a:ahLst/>
              <a:cxnLst/>
              <a:rect l="l" t="t" r="r" b="b"/>
              <a:pathLst>
                <a:path w="49746" h="17746" extrusionOk="0">
                  <a:moveTo>
                    <a:pt x="14288" y="1"/>
                  </a:moveTo>
                  <a:cubicBezTo>
                    <a:pt x="9689" y="1175"/>
                    <a:pt x="4991" y="2056"/>
                    <a:pt x="262" y="2643"/>
                  </a:cubicBezTo>
                  <a:lnTo>
                    <a:pt x="1" y="2675"/>
                  </a:lnTo>
                  <a:cubicBezTo>
                    <a:pt x="18561" y="15821"/>
                    <a:pt x="41852" y="17550"/>
                    <a:pt x="49746" y="17746"/>
                  </a:cubicBezTo>
                  <a:lnTo>
                    <a:pt x="49746" y="16278"/>
                  </a:lnTo>
                  <a:cubicBezTo>
                    <a:pt x="29359" y="14190"/>
                    <a:pt x="17942" y="3882"/>
                    <a:pt x="1428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61"/>
            <p:cNvSpPr/>
            <p:nvPr/>
          </p:nvSpPr>
          <p:spPr>
            <a:xfrm>
              <a:off x="3983700" y="3589000"/>
              <a:ext cx="2055875" cy="1684025"/>
            </a:xfrm>
            <a:custGeom>
              <a:avLst/>
              <a:gdLst/>
              <a:ahLst/>
              <a:cxnLst/>
              <a:rect l="l" t="t" r="r" b="b"/>
              <a:pathLst>
                <a:path w="82235" h="67361" extrusionOk="0">
                  <a:moveTo>
                    <a:pt x="21594" y="0"/>
                  </a:moveTo>
                  <a:cubicBezTo>
                    <a:pt x="12200" y="0"/>
                    <a:pt x="5154" y="6524"/>
                    <a:pt x="3132" y="17093"/>
                  </a:cubicBezTo>
                  <a:cubicBezTo>
                    <a:pt x="0" y="33468"/>
                    <a:pt x="10308" y="55356"/>
                    <a:pt x="40449" y="67327"/>
                  </a:cubicBezTo>
                  <a:cubicBezTo>
                    <a:pt x="40481" y="67360"/>
                    <a:pt x="40514" y="67360"/>
                    <a:pt x="40514" y="67360"/>
                  </a:cubicBezTo>
                  <a:lnTo>
                    <a:pt x="40579" y="67360"/>
                  </a:lnTo>
                  <a:cubicBezTo>
                    <a:pt x="62304" y="58520"/>
                    <a:pt x="82235" y="39568"/>
                    <a:pt x="77896" y="17125"/>
                  </a:cubicBezTo>
                  <a:cubicBezTo>
                    <a:pt x="75776" y="6687"/>
                    <a:pt x="68665" y="196"/>
                    <a:pt x="59336" y="196"/>
                  </a:cubicBezTo>
                  <a:cubicBezTo>
                    <a:pt x="53986" y="196"/>
                    <a:pt x="48049" y="2447"/>
                    <a:pt x="42178" y="6687"/>
                  </a:cubicBezTo>
                  <a:cubicBezTo>
                    <a:pt x="41672" y="7062"/>
                    <a:pt x="41077" y="7250"/>
                    <a:pt x="40485" y="7250"/>
                  </a:cubicBezTo>
                  <a:cubicBezTo>
                    <a:pt x="39894" y="7250"/>
                    <a:pt x="39307" y="7062"/>
                    <a:pt x="38818" y="6687"/>
                  </a:cubicBezTo>
                  <a:cubicBezTo>
                    <a:pt x="32848" y="2251"/>
                    <a:pt x="27075" y="0"/>
                    <a:pt x="2159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61"/>
            <p:cNvSpPr/>
            <p:nvPr/>
          </p:nvSpPr>
          <p:spPr>
            <a:xfrm>
              <a:off x="2223850" y="425675"/>
              <a:ext cx="1953125" cy="1460575"/>
            </a:xfrm>
            <a:custGeom>
              <a:avLst/>
              <a:gdLst/>
              <a:ahLst/>
              <a:cxnLst/>
              <a:rect l="l" t="t" r="r" b="b"/>
              <a:pathLst>
                <a:path w="78125" h="58423" extrusionOk="0">
                  <a:moveTo>
                    <a:pt x="39046" y="1"/>
                  </a:moveTo>
                  <a:cubicBezTo>
                    <a:pt x="17550" y="1"/>
                    <a:pt x="98" y="17387"/>
                    <a:pt x="0" y="38916"/>
                  </a:cubicBezTo>
                  <a:lnTo>
                    <a:pt x="0" y="58423"/>
                  </a:lnTo>
                  <a:cubicBezTo>
                    <a:pt x="457" y="58390"/>
                    <a:pt x="914" y="58292"/>
                    <a:pt x="1338" y="58064"/>
                  </a:cubicBezTo>
                  <a:cubicBezTo>
                    <a:pt x="2186" y="57607"/>
                    <a:pt x="2740" y="56727"/>
                    <a:pt x="2773" y="55781"/>
                  </a:cubicBezTo>
                  <a:lnTo>
                    <a:pt x="3458" y="40547"/>
                  </a:lnTo>
                  <a:cubicBezTo>
                    <a:pt x="3521" y="39039"/>
                    <a:pt x="4793" y="37834"/>
                    <a:pt x="6286" y="37834"/>
                  </a:cubicBezTo>
                  <a:cubicBezTo>
                    <a:pt x="6343" y="37834"/>
                    <a:pt x="6401" y="37836"/>
                    <a:pt x="6459" y="37840"/>
                  </a:cubicBezTo>
                  <a:cubicBezTo>
                    <a:pt x="7718" y="37874"/>
                    <a:pt x="8978" y="37891"/>
                    <a:pt x="10236" y="37891"/>
                  </a:cubicBezTo>
                  <a:cubicBezTo>
                    <a:pt x="16185" y="37891"/>
                    <a:pt x="22125" y="37506"/>
                    <a:pt x="28021" y="36698"/>
                  </a:cubicBezTo>
                  <a:cubicBezTo>
                    <a:pt x="38916" y="35295"/>
                    <a:pt x="54149" y="31838"/>
                    <a:pt x="64979" y="23519"/>
                  </a:cubicBezTo>
                  <a:cubicBezTo>
                    <a:pt x="65510" y="23111"/>
                    <a:pt x="66131" y="22913"/>
                    <a:pt x="66747" y="22913"/>
                  </a:cubicBezTo>
                  <a:cubicBezTo>
                    <a:pt x="67606" y="22913"/>
                    <a:pt x="68454" y="23300"/>
                    <a:pt x="69024" y="24041"/>
                  </a:cubicBezTo>
                  <a:cubicBezTo>
                    <a:pt x="69970" y="25281"/>
                    <a:pt x="69742" y="27108"/>
                    <a:pt x="68469" y="28054"/>
                  </a:cubicBezTo>
                  <a:cubicBezTo>
                    <a:pt x="63152" y="32131"/>
                    <a:pt x="56661" y="35393"/>
                    <a:pt x="49028" y="37905"/>
                  </a:cubicBezTo>
                  <a:cubicBezTo>
                    <a:pt x="53595" y="41917"/>
                    <a:pt x="63152" y="48539"/>
                    <a:pt x="78125" y="50235"/>
                  </a:cubicBezTo>
                  <a:lnTo>
                    <a:pt x="78125" y="38916"/>
                  </a:lnTo>
                  <a:cubicBezTo>
                    <a:pt x="78027" y="17387"/>
                    <a:pt x="60575" y="1"/>
                    <a:pt x="3904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61"/>
            <p:cNvSpPr/>
            <p:nvPr/>
          </p:nvSpPr>
          <p:spPr>
            <a:xfrm>
              <a:off x="1653825" y="3770025"/>
              <a:ext cx="2552525" cy="1137650"/>
            </a:xfrm>
            <a:custGeom>
              <a:avLst/>
              <a:gdLst/>
              <a:ahLst/>
              <a:cxnLst/>
              <a:rect l="l" t="t" r="r" b="b"/>
              <a:pathLst>
                <a:path w="102101" h="45506" extrusionOk="0">
                  <a:moveTo>
                    <a:pt x="42928" y="1"/>
                  </a:moveTo>
                  <a:lnTo>
                    <a:pt x="13244" y="9623"/>
                  </a:lnTo>
                  <a:cubicBezTo>
                    <a:pt x="7013" y="11646"/>
                    <a:pt x="2283" y="16474"/>
                    <a:pt x="620" y="22541"/>
                  </a:cubicBezTo>
                  <a:cubicBezTo>
                    <a:pt x="555" y="22769"/>
                    <a:pt x="489" y="23030"/>
                    <a:pt x="457" y="23259"/>
                  </a:cubicBezTo>
                  <a:cubicBezTo>
                    <a:pt x="131" y="24596"/>
                    <a:pt x="0" y="25966"/>
                    <a:pt x="0" y="27303"/>
                  </a:cubicBezTo>
                  <a:lnTo>
                    <a:pt x="0" y="45505"/>
                  </a:lnTo>
                  <a:lnTo>
                    <a:pt x="102100" y="45505"/>
                  </a:lnTo>
                  <a:cubicBezTo>
                    <a:pt x="91825" y="33632"/>
                    <a:pt x="88563" y="20094"/>
                    <a:pt x="90716" y="8775"/>
                  </a:cubicBezTo>
                  <a:cubicBezTo>
                    <a:pt x="91042" y="7047"/>
                    <a:pt x="91531" y="5318"/>
                    <a:pt x="92119" y="3654"/>
                  </a:cubicBezTo>
                  <a:lnTo>
                    <a:pt x="80799" y="1"/>
                  </a:lnTo>
                  <a:cubicBezTo>
                    <a:pt x="74830" y="2969"/>
                    <a:pt x="68339" y="4453"/>
                    <a:pt x="61851" y="4453"/>
                  </a:cubicBezTo>
                  <a:cubicBezTo>
                    <a:pt x="55364" y="4453"/>
                    <a:pt x="48881" y="2969"/>
                    <a:pt x="429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0" name="Google Shape;2660;p61"/>
          <p:cNvGrpSpPr/>
          <p:nvPr/>
        </p:nvGrpSpPr>
        <p:grpSpPr>
          <a:xfrm>
            <a:off x="1713035" y="2164966"/>
            <a:ext cx="715754" cy="791222"/>
            <a:chOff x="1653825" y="424850"/>
            <a:chExt cx="4385750" cy="4848175"/>
          </a:xfrm>
        </p:grpSpPr>
        <p:sp>
          <p:nvSpPr>
            <p:cNvPr id="2661" name="Google Shape;2661;p61"/>
            <p:cNvSpPr/>
            <p:nvPr/>
          </p:nvSpPr>
          <p:spPr>
            <a:xfrm>
              <a:off x="2218150" y="424850"/>
              <a:ext cx="1991450" cy="1367000"/>
            </a:xfrm>
            <a:custGeom>
              <a:avLst/>
              <a:gdLst/>
              <a:ahLst/>
              <a:cxnLst/>
              <a:rect l="l" t="t" r="r" b="b"/>
              <a:pathLst>
                <a:path w="79658" h="54680" extrusionOk="0">
                  <a:moveTo>
                    <a:pt x="39806" y="1"/>
                  </a:moveTo>
                  <a:cubicBezTo>
                    <a:pt x="17875" y="1"/>
                    <a:pt x="33" y="17754"/>
                    <a:pt x="0" y="39699"/>
                  </a:cubicBezTo>
                  <a:lnTo>
                    <a:pt x="33" y="53139"/>
                  </a:lnTo>
                  <a:lnTo>
                    <a:pt x="522" y="53595"/>
                  </a:lnTo>
                  <a:cubicBezTo>
                    <a:pt x="1210" y="54304"/>
                    <a:pt x="2138" y="54680"/>
                    <a:pt x="3084" y="54680"/>
                  </a:cubicBezTo>
                  <a:cubicBezTo>
                    <a:pt x="3618" y="54680"/>
                    <a:pt x="4159" y="54560"/>
                    <a:pt x="4665" y="54313"/>
                  </a:cubicBezTo>
                  <a:cubicBezTo>
                    <a:pt x="5382" y="53987"/>
                    <a:pt x="6002" y="53400"/>
                    <a:pt x="6361" y="52649"/>
                  </a:cubicBezTo>
                  <a:cubicBezTo>
                    <a:pt x="7698" y="49877"/>
                    <a:pt x="10112" y="48083"/>
                    <a:pt x="12689" y="47952"/>
                  </a:cubicBezTo>
                  <a:lnTo>
                    <a:pt x="12852" y="47920"/>
                  </a:lnTo>
                  <a:cubicBezTo>
                    <a:pt x="23291" y="47332"/>
                    <a:pt x="45015" y="46125"/>
                    <a:pt x="60086" y="19442"/>
                  </a:cubicBezTo>
                  <a:cubicBezTo>
                    <a:pt x="60615" y="18516"/>
                    <a:pt x="61577" y="17992"/>
                    <a:pt x="62578" y="17992"/>
                  </a:cubicBezTo>
                  <a:cubicBezTo>
                    <a:pt x="63058" y="17992"/>
                    <a:pt x="63546" y="18112"/>
                    <a:pt x="64000" y="18366"/>
                  </a:cubicBezTo>
                  <a:cubicBezTo>
                    <a:pt x="65370" y="19149"/>
                    <a:pt x="65860" y="20878"/>
                    <a:pt x="65077" y="22248"/>
                  </a:cubicBezTo>
                  <a:cubicBezTo>
                    <a:pt x="63217" y="25542"/>
                    <a:pt x="61097" y="28706"/>
                    <a:pt x="58781" y="31675"/>
                  </a:cubicBezTo>
                  <a:cubicBezTo>
                    <a:pt x="61945" y="39993"/>
                    <a:pt x="69709" y="46810"/>
                    <a:pt x="79560" y="50105"/>
                  </a:cubicBezTo>
                  <a:lnTo>
                    <a:pt x="79593" y="39960"/>
                  </a:lnTo>
                  <a:cubicBezTo>
                    <a:pt x="79658" y="17974"/>
                    <a:pt x="61913" y="66"/>
                    <a:pt x="39927" y="1"/>
                  </a:cubicBezTo>
                  <a:cubicBezTo>
                    <a:pt x="39887" y="1"/>
                    <a:pt x="39846" y="1"/>
                    <a:pt x="3980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61"/>
            <p:cNvSpPr/>
            <p:nvPr/>
          </p:nvSpPr>
          <p:spPr>
            <a:xfrm>
              <a:off x="3983700" y="3589000"/>
              <a:ext cx="2055875" cy="1684025"/>
            </a:xfrm>
            <a:custGeom>
              <a:avLst/>
              <a:gdLst/>
              <a:ahLst/>
              <a:cxnLst/>
              <a:rect l="l" t="t" r="r" b="b"/>
              <a:pathLst>
                <a:path w="82235" h="67361" extrusionOk="0">
                  <a:moveTo>
                    <a:pt x="21594" y="0"/>
                  </a:moveTo>
                  <a:cubicBezTo>
                    <a:pt x="12200" y="0"/>
                    <a:pt x="5121" y="6524"/>
                    <a:pt x="3132" y="17093"/>
                  </a:cubicBezTo>
                  <a:cubicBezTo>
                    <a:pt x="0" y="33468"/>
                    <a:pt x="10308" y="55356"/>
                    <a:pt x="40449" y="67327"/>
                  </a:cubicBezTo>
                  <a:cubicBezTo>
                    <a:pt x="40481" y="67360"/>
                    <a:pt x="40481" y="67360"/>
                    <a:pt x="40514" y="67360"/>
                  </a:cubicBezTo>
                  <a:lnTo>
                    <a:pt x="40579" y="67360"/>
                  </a:lnTo>
                  <a:cubicBezTo>
                    <a:pt x="62304" y="58520"/>
                    <a:pt x="82235" y="39568"/>
                    <a:pt x="77896" y="17125"/>
                  </a:cubicBezTo>
                  <a:cubicBezTo>
                    <a:pt x="75776" y="6687"/>
                    <a:pt x="68665" y="196"/>
                    <a:pt x="59336" y="196"/>
                  </a:cubicBezTo>
                  <a:cubicBezTo>
                    <a:pt x="53986" y="196"/>
                    <a:pt x="48049" y="2447"/>
                    <a:pt x="42178" y="6687"/>
                  </a:cubicBezTo>
                  <a:cubicBezTo>
                    <a:pt x="41672" y="7062"/>
                    <a:pt x="41077" y="7250"/>
                    <a:pt x="40485" y="7250"/>
                  </a:cubicBezTo>
                  <a:cubicBezTo>
                    <a:pt x="39894" y="7250"/>
                    <a:pt x="39307" y="7062"/>
                    <a:pt x="38818" y="6687"/>
                  </a:cubicBezTo>
                  <a:cubicBezTo>
                    <a:pt x="32848" y="2251"/>
                    <a:pt x="27075" y="0"/>
                    <a:pt x="2159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61"/>
            <p:cNvSpPr/>
            <p:nvPr/>
          </p:nvSpPr>
          <p:spPr>
            <a:xfrm>
              <a:off x="3284000" y="3890725"/>
              <a:ext cx="922350" cy="1016950"/>
            </a:xfrm>
            <a:custGeom>
              <a:avLst/>
              <a:gdLst/>
              <a:ahLst/>
              <a:cxnLst/>
              <a:rect l="l" t="t" r="r" b="b"/>
              <a:pathLst>
                <a:path w="36894" h="40678" extrusionOk="0">
                  <a:moveTo>
                    <a:pt x="26520" y="0"/>
                  </a:moveTo>
                  <a:lnTo>
                    <a:pt x="0" y="25770"/>
                  </a:lnTo>
                  <a:lnTo>
                    <a:pt x="0" y="40677"/>
                  </a:lnTo>
                  <a:lnTo>
                    <a:pt x="36893" y="40677"/>
                  </a:lnTo>
                  <a:cubicBezTo>
                    <a:pt x="26618" y="28804"/>
                    <a:pt x="23356" y="15266"/>
                    <a:pt x="25509" y="3947"/>
                  </a:cubicBezTo>
                  <a:cubicBezTo>
                    <a:pt x="25770" y="2610"/>
                    <a:pt x="26096" y="1305"/>
                    <a:pt x="2652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61"/>
            <p:cNvSpPr/>
            <p:nvPr/>
          </p:nvSpPr>
          <p:spPr>
            <a:xfrm>
              <a:off x="1653825" y="3790425"/>
              <a:ext cx="1487475" cy="1117250"/>
            </a:xfrm>
            <a:custGeom>
              <a:avLst/>
              <a:gdLst/>
              <a:ahLst/>
              <a:cxnLst/>
              <a:rect l="l" t="t" r="r" b="b"/>
              <a:pathLst>
                <a:path w="59499" h="44690" extrusionOk="0">
                  <a:moveTo>
                    <a:pt x="28934" y="0"/>
                  </a:moveTo>
                  <a:lnTo>
                    <a:pt x="11906" y="5774"/>
                  </a:lnTo>
                  <a:cubicBezTo>
                    <a:pt x="4795" y="8155"/>
                    <a:pt x="0" y="14842"/>
                    <a:pt x="0" y="22377"/>
                  </a:cubicBezTo>
                  <a:lnTo>
                    <a:pt x="0" y="44689"/>
                  </a:lnTo>
                  <a:lnTo>
                    <a:pt x="59499" y="44689"/>
                  </a:lnTo>
                  <a:lnTo>
                    <a:pt x="59499" y="29717"/>
                  </a:lnTo>
                  <a:lnTo>
                    <a:pt x="28934"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61"/>
            <p:cNvSpPr/>
            <p:nvPr/>
          </p:nvSpPr>
          <p:spPr>
            <a:xfrm>
              <a:off x="2857500" y="3384300"/>
              <a:ext cx="712750" cy="517875"/>
            </a:xfrm>
            <a:custGeom>
              <a:avLst/>
              <a:gdLst/>
              <a:ahLst/>
              <a:cxnLst/>
              <a:rect l="l" t="t" r="r" b="b"/>
              <a:pathLst>
                <a:path w="28510" h="20715" extrusionOk="0">
                  <a:moveTo>
                    <a:pt x="0" y="0"/>
                  </a:moveTo>
                  <a:lnTo>
                    <a:pt x="0" y="6492"/>
                  </a:lnTo>
                  <a:lnTo>
                    <a:pt x="14255" y="20714"/>
                  </a:lnTo>
                  <a:lnTo>
                    <a:pt x="28510" y="6492"/>
                  </a:lnTo>
                  <a:lnTo>
                    <a:pt x="28510" y="0"/>
                  </a:lnTo>
                  <a:cubicBezTo>
                    <a:pt x="25085" y="1044"/>
                    <a:pt x="21529" y="1534"/>
                    <a:pt x="17974" y="1566"/>
                  </a:cubicBezTo>
                  <a:lnTo>
                    <a:pt x="10536" y="1566"/>
                  </a:lnTo>
                  <a:cubicBezTo>
                    <a:pt x="6981" y="1534"/>
                    <a:pt x="3425" y="1044"/>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61"/>
            <p:cNvSpPr/>
            <p:nvPr/>
          </p:nvSpPr>
          <p:spPr>
            <a:xfrm>
              <a:off x="3284000" y="3658300"/>
              <a:ext cx="614900" cy="677700"/>
            </a:xfrm>
            <a:custGeom>
              <a:avLst/>
              <a:gdLst/>
              <a:ahLst/>
              <a:cxnLst/>
              <a:rect l="l" t="t" r="r" b="b"/>
              <a:pathLst>
                <a:path w="24596" h="27108" extrusionOk="0">
                  <a:moveTo>
                    <a:pt x="15071" y="1"/>
                  </a:moveTo>
                  <a:lnTo>
                    <a:pt x="0" y="15006"/>
                  </a:lnTo>
                  <a:lnTo>
                    <a:pt x="0" y="27108"/>
                  </a:lnTo>
                  <a:lnTo>
                    <a:pt x="24596" y="3230"/>
                  </a:lnTo>
                  <a:lnTo>
                    <a:pt x="1507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61"/>
            <p:cNvSpPr/>
            <p:nvPr/>
          </p:nvSpPr>
          <p:spPr>
            <a:xfrm>
              <a:off x="3446275" y="1334950"/>
              <a:ext cx="574125" cy="420000"/>
            </a:xfrm>
            <a:custGeom>
              <a:avLst/>
              <a:gdLst/>
              <a:ahLst/>
              <a:cxnLst/>
              <a:rect l="l" t="t" r="r" b="b"/>
              <a:pathLst>
                <a:path w="22965" h="16800" extrusionOk="0">
                  <a:moveTo>
                    <a:pt x="5513" y="1"/>
                  </a:moveTo>
                  <a:cubicBezTo>
                    <a:pt x="3784" y="1795"/>
                    <a:pt x="1925" y="3491"/>
                    <a:pt x="1" y="5057"/>
                  </a:cubicBezTo>
                  <a:cubicBezTo>
                    <a:pt x="6459" y="10961"/>
                    <a:pt x="14386" y="15006"/>
                    <a:pt x="22965" y="16800"/>
                  </a:cubicBezTo>
                  <a:cubicBezTo>
                    <a:pt x="15201" y="12951"/>
                    <a:pt x="9004" y="7047"/>
                    <a:pt x="551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61"/>
            <p:cNvSpPr/>
            <p:nvPr/>
          </p:nvSpPr>
          <p:spPr>
            <a:xfrm>
              <a:off x="2033025" y="1545350"/>
              <a:ext cx="2361700" cy="1735400"/>
            </a:xfrm>
            <a:custGeom>
              <a:avLst/>
              <a:gdLst/>
              <a:ahLst/>
              <a:cxnLst/>
              <a:rect l="l" t="t" r="r" b="b"/>
              <a:pathLst>
                <a:path w="94468" h="69416" extrusionOk="0">
                  <a:moveTo>
                    <a:pt x="51768" y="1"/>
                  </a:moveTo>
                  <a:cubicBezTo>
                    <a:pt x="49419" y="1501"/>
                    <a:pt x="46940" y="2806"/>
                    <a:pt x="44396" y="3915"/>
                  </a:cubicBezTo>
                  <a:cubicBezTo>
                    <a:pt x="34871" y="7993"/>
                    <a:pt x="25900" y="8514"/>
                    <a:pt x="20583" y="8808"/>
                  </a:cubicBezTo>
                  <a:lnTo>
                    <a:pt x="20420" y="8808"/>
                  </a:lnTo>
                  <a:cubicBezTo>
                    <a:pt x="20029" y="8841"/>
                    <a:pt x="19344" y="9428"/>
                    <a:pt x="18920" y="10309"/>
                  </a:cubicBezTo>
                  <a:cubicBezTo>
                    <a:pt x="17305" y="13589"/>
                    <a:pt x="13991" y="15562"/>
                    <a:pt x="10505" y="15562"/>
                  </a:cubicBezTo>
                  <a:cubicBezTo>
                    <a:pt x="9484" y="15562"/>
                    <a:pt x="8449" y="15393"/>
                    <a:pt x="7438" y="15038"/>
                  </a:cubicBezTo>
                  <a:cubicBezTo>
                    <a:pt x="7144" y="16213"/>
                    <a:pt x="6133" y="17061"/>
                    <a:pt x="4959" y="17159"/>
                  </a:cubicBezTo>
                  <a:cubicBezTo>
                    <a:pt x="3034" y="17289"/>
                    <a:pt x="1403" y="18659"/>
                    <a:pt x="946" y="20551"/>
                  </a:cubicBezTo>
                  <a:cubicBezTo>
                    <a:pt x="0" y="24368"/>
                    <a:pt x="2512" y="28217"/>
                    <a:pt x="6394" y="28902"/>
                  </a:cubicBezTo>
                  <a:cubicBezTo>
                    <a:pt x="7764" y="29130"/>
                    <a:pt x="8742" y="30337"/>
                    <a:pt x="8742" y="31707"/>
                  </a:cubicBezTo>
                  <a:lnTo>
                    <a:pt x="8742" y="31772"/>
                  </a:lnTo>
                  <a:cubicBezTo>
                    <a:pt x="8840" y="41460"/>
                    <a:pt x="12461" y="50790"/>
                    <a:pt x="18952" y="57966"/>
                  </a:cubicBezTo>
                  <a:cubicBezTo>
                    <a:pt x="22736" y="62239"/>
                    <a:pt x="27531" y="65534"/>
                    <a:pt x="32914" y="67524"/>
                  </a:cubicBezTo>
                  <a:lnTo>
                    <a:pt x="32979" y="67524"/>
                  </a:lnTo>
                  <a:lnTo>
                    <a:pt x="32979" y="67556"/>
                  </a:lnTo>
                  <a:cubicBezTo>
                    <a:pt x="36339" y="68763"/>
                    <a:pt x="39927" y="69383"/>
                    <a:pt x="43515" y="69416"/>
                  </a:cubicBezTo>
                  <a:lnTo>
                    <a:pt x="50953" y="69416"/>
                  </a:lnTo>
                  <a:cubicBezTo>
                    <a:pt x="54541" y="69416"/>
                    <a:pt x="58096" y="68763"/>
                    <a:pt x="61489" y="67556"/>
                  </a:cubicBezTo>
                  <a:lnTo>
                    <a:pt x="61489" y="67524"/>
                  </a:lnTo>
                  <a:lnTo>
                    <a:pt x="61554" y="67524"/>
                  </a:lnTo>
                  <a:cubicBezTo>
                    <a:pt x="66936" y="65534"/>
                    <a:pt x="71731" y="62239"/>
                    <a:pt x="75515" y="57966"/>
                  </a:cubicBezTo>
                  <a:cubicBezTo>
                    <a:pt x="82007" y="50790"/>
                    <a:pt x="85627" y="41460"/>
                    <a:pt x="85725" y="31772"/>
                  </a:cubicBezTo>
                  <a:lnTo>
                    <a:pt x="85725" y="31707"/>
                  </a:lnTo>
                  <a:cubicBezTo>
                    <a:pt x="85725" y="30337"/>
                    <a:pt x="86704" y="29130"/>
                    <a:pt x="88074" y="28902"/>
                  </a:cubicBezTo>
                  <a:cubicBezTo>
                    <a:pt x="91956" y="28217"/>
                    <a:pt x="94467" y="24368"/>
                    <a:pt x="93521" y="20551"/>
                  </a:cubicBezTo>
                  <a:cubicBezTo>
                    <a:pt x="93065" y="18659"/>
                    <a:pt x="91434" y="17289"/>
                    <a:pt x="89509" y="17159"/>
                  </a:cubicBezTo>
                  <a:cubicBezTo>
                    <a:pt x="88302" y="17061"/>
                    <a:pt x="87324" y="16213"/>
                    <a:pt x="87030" y="15038"/>
                  </a:cubicBezTo>
                  <a:cubicBezTo>
                    <a:pt x="73852" y="14451"/>
                    <a:pt x="61326" y="9102"/>
                    <a:pt x="5176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61"/>
            <p:cNvSpPr/>
            <p:nvPr/>
          </p:nvSpPr>
          <p:spPr>
            <a:xfrm>
              <a:off x="3938825" y="3479700"/>
              <a:ext cx="210425" cy="169650"/>
            </a:xfrm>
            <a:custGeom>
              <a:avLst/>
              <a:gdLst/>
              <a:ahLst/>
              <a:cxnLst/>
              <a:rect l="l" t="t" r="r" b="b"/>
              <a:pathLst>
                <a:path w="8417" h="6786" extrusionOk="0">
                  <a:moveTo>
                    <a:pt x="3981" y="1"/>
                  </a:moveTo>
                  <a:lnTo>
                    <a:pt x="1" y="4894"/>
                  </a:lnTo>
                  <a:lnTo>
                    <a:pt x="5612" y="6786"/>
                  </a:lnTo>
                  <a:cubicBezTo>
                    <a:pt x="6460" y="5775"/>
                    <a:pt x="7406" y="4829"/>
                    <a:pt x="8417" y="3981"/>
                  </a:cubicBezTo>
                  <a:lnTo>
                    <a:pt x="398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61"/>
            <p:cNvSpPr/>
            <p:nvPr/>
          </p:nvSpPr>
          <p:spPr>
            <a:xfrm>
              <a:off x="1927825" y="2664225"/>
              <a:ext cx="786975" cy="896250"/>
            </a:xfrm>
            <a:custGeom>
              <a:avLst/>
              <a:gdLst/>
              <a:ahLst/>
              <a:cxnLst/>
              <a:rect l="l" t="t" r="r" b="b"/>
              <a:pathLst>
                <a:path w="31479" h="35850" extrusionOk="0">
                  <a:moveTo>
                    <a:pt x="9264" y="0"/>
                  </a:moveTo>
                  <a:lnTo>
                    <a:pt x="0" y="34838"/>
                  </a:lnTo>
                  <a:cubicBezTo>
                    <a:pt x="1338" y="35066"/>
                    <a:pt x="3099" y="35360"/>
                    <a:pt x="5252" y="35588"/>
                  </a:cubicBezTo>
                  <a:lnTo>
                    <a:pt x="15788" y="24465"/>
                  </a:lnTo>
                  <a:cubicBezTo>
                    <a:pt x="16374" y="23857"/>
                    <a:pt x="17113" y="23583"/>
                    <a:pt x="17839" y="23583"/>
                  </a:cubicBezTo>
                  <a:cubicBezTo>
                    <a:pt x="19257" y="23583"/>
                    <a:pt x="20628" y="24631"/>
                    <a:pt x="20714" y="26292"/>
                  </a:cubicBezTo>
                  <a:lnTo>
                    <a:pt x="21203" y="35686"/>
                  </a:lnTo>
                  <a:cubicBezTo>
                    <a:pt x="21660" y="35686"/>
                    <a:pt x="22149" y="35719"/>
                    <a:pt x="22606" y="35719"/>
                  </a:cubicBezTo>
                  <a:cubicBezTo>
                    <a:pt x="24139" y="35784"/>
                    <a:pt x="25705" y="35849"/>
                    <a:pt x="27271" y="35849"/>
                  </a:cubicBezTo>
                  <a:lnTo>
                    <a:pt x="31479" y="34447"/>
                  </a:lnTo>
                  <a:lnTo>
                    <a:pt x="31479" y="26585"/>
                  </a:lnTo>
                  <a:cubicBezTo>
                    <a:pt x="26716" y="24237"/>
                    <a:pt x="22443" y="21007"/>
                    <a:pt x="18920" y="17060"/>
                  </a:cubicBezTo>
                  <a:cubicBezTo>
                    <a:pt x="14516" y="12135"/>
                    <a:pt x="11189" y="6328"/>
                    <a:pt x="926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61"/>
            <p:cNvSpPr/>
            <p:nvPr/>
          </p:nvSpPr>
          <p:spPr>
            <a:xfrm>
              <a:off x="3712950" y="2631600"/>
              <a:ext cx="728250" cy="921525"/>
            </a:xfrm>
            <a:custGeom>
              <a:avLst/>
              <a:gdLst/>
              <a:ahLst/>
              <a:cxnLst/>
              <a:rect l="l" t="t" r="r" b="b"/>
              <a:pathLst>
                <a:path w="29130" h="36861" extrusionOk="0">
                  <a:moveTo>
                    <a:pt x="22606" y="0"/>
                  </a:moveTo>
                  <a:cubicBezTo>
                    <a:pt x="20714" y="6818"/>
                    <a:pt x="17289" y="13113"/>
                    <a:pt x="12559" y="18365"/>
                  </a:cubicBezTo>
                  <a:cubicBezTo>
                    <a:pt x="9036" y="22312"/>
                    <a:pt x="4763" y="25542"/>
                    <a:pt x="0" y="27890"/>
                  </a:cubicBezTo>
                  <a:lnTo>
                    <a:pt x="0" y="35752"/>
                  </a:lnTo>
                  <a:lnTo>
                    <a:pt x="3262" y="36861"/>
                  </a:lnTo>
                  <a:lnTo>
                    <a:pt x="10504" y="27988"/>
                  </a:lnTo>
                  <a:cubicBezTo>
                    <a:pt x="11061" y="27287"/>
                    <a:pt x="11886" y="26923"/>
                    <a:pt x="12716" y="26923"/>
                  </a:cubicBezTo>
                  <a:cubicBezTo>
                    <a:pt x="13393" y="26923"/>
                    <a:pt x="14072" y="27164"/>
                    <a:pt x="14614" y="27662"/>
                  </a:cubicBezTo>
                  <a:lnTo>
                    <a:pt x="22443" y="34740"/>
                  </a:lnTo>
                  <a:cubicBezTo>
                    <a:pt x="24563" y="33762"/>
                    <a:pt x="26814" y="33109"/>
                    <a:pt x="29130" y="32783"/>
                  </a:cubicBezTo>
                  <a:lnTo>
                    <a:pt x="22606"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61"/>
            <p:cNvSpPr/>
            <p:nvPr/>
          </p:nvSpPr>
          <p:spPr>
            <a:xfrm>
              <a:off x="2528850" y="3658300"/>
              <a:ext cx="612450" cy="676075"/>
            </a:xfrm>
            <a:custGeom>
              <a:avLst/>
              <a:gdLst/>
              <a:ahLst/>
              <a:cxnLst/>
              <a:rect l="l" t="t" r="r" b="b"/>
              <a:pathLst>
                <a:path w="24498" h="27043" extrusionOk="0">
                  <a:moveTo>
                    <a:pt x="9525" y="1"/>
                  </a:moveTo>
                  <a:lnTo>
                    <a:pt x="0" y="3230"/>
                  </a:lnTo>
                  <a:lnTo>
                    <a:pt x="24498" y="27043"/>
                  </a:lnTo>
                  <a:lnTo>
                    <a:pt x="24498" y="14941"/>
                  </a:lnTo>
                  <a:lnTo>
                    <a:pt x="9525"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676" name="Shape 2676"/>
        <p:cNvGrpSpPr/>
        <p:nvPr/>
      </p:nvGrpSpPr>
      <p:grpSpPr>
        <a:xfrm>
          <a:off x="0" y="0"/>
          <a:ext cx="0" cy="0"/>
          <a:chOff x="0" y="0"/>
          <a:chExt cx="0" cy="0"/>
        </a:xfrm>
      </p:grpSpPr>
      <p:sp>
        <p:nvSpPr>
          <p:cNvPr id="2677" name="Google Shape;2677;p62"/>
          <p:cNvSpPr/>
          <p:nvPr/>
        </p:nvSpPr>
        <p:spPr>
          <a:xfrm>
            <a:off x="663497" y="2274271"/>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62"/>
          <p:cNvSpPr/>
          <p:nvPr/>
        </p:nvSpPr>
        <p:spPr>
          <a:xfrm>
            <a:off x="663497" y="3653919"/>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62"/>
          <p:cNvSpPr txBox="1"/>
          <p:nvPr>
            <p:ph type="ctrTitle" idx="15"/>
          </p:nvPr>
        </p:nvSpPr>
        <p:spPr>
          <a:xfrm flipH="1">
            <a:off x="1395275" y="413158"/>
            <a:ext cx="6097800" cy="122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Sometimes Reviewing Concepts Is a Good Idea</a:t>
            </a:r>
            <a:endParaRPr lang="en-GB"/>
          </a:p>
        </p:txBody>
      </p:sp>
      <p:sp>
        <p:nvSpPr>
          <p:cNvPr id="2680" name="Google Shape;2680;p62"/>
          <p:cNvSpPr txBox="1"/>
          <p:nvPr>
            <p:ph type="ctrTitle"/>
          </p:nvPr>
        </p:nvSpPr>
        <p:spPr>
          <a:xfrm>
            <a:off x="1315575" y="2009700"/>
            <a:ext cx="1588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Mercury</a:t>
            </a:r>
            <a:endParaRPr lang="en-GB"/>
          </a:p>
        </p:txBody>
      </p:sp>
      <p:sp>
        <p:nvSpPr>
          <p:cNvPr id="2681" name="Google Shape;2681;p62"/>
          <p:cNvSpPr txBox="1"/>
          <p:nvPr>
            <p:ph type="ctrTitle" idx="6"/>
          </p:nvPr>
        </p:nvSpPr>
        <p:spPr>
          <a:xfrm>
            <a:off x="1315577" y="3524557"/>
            <a:ext cx="1915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2682" name="Google Shape;2682;p62"/>
          <p:cNvSpPr txBox="1"/>
          <p:nvPr>
            <p:ph type="subTitle" idx="1"/>
          </p:nvPr>
        </p:nvSpPr>
        <p:spPr>
          <a:xfrm>
            <a:off x="1315575" y="2520697"/>
            <a:ext cx="15870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a:t>Is the smallest planet </a:t>
            </a:r>
            <a:endParaRPr lang="en-GB"/>
          </a:p>
        </p:txBody>
      </p:sp>
      <p:sp>
        <p:nvSpPr>
          <p:cNvPr id="2683" name="Google Shape;2683;p62"/>
          <p:cNvSpPr txBox="1"/>
          <p:nvPr>
            <p:ph type="ctrTitle" idx="2"/>
          </p:nvPr>
        </p:nvSpPr>
        <p:spPr>
          <a:xfrm>
            <a:off x="3761548" y="2006300"/>
            <a:ext cx="1587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2684" name="Google Shape;2684;p62"/>
          <p:cNvSpPr txBox="1"/>
          <p:nvPr>
            <p:ph type="subTitle" idx="3"/>
          </p:nvPr>
        </p:nvSpPr>
        <p:spPr>
          <a:xfrm>
            <a:off x="3761542" y="2516399"/>
            <a:ext cx="15870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Has a beautiful name</a:t>
            </a:r>
            <a:endParaRPr lang="en-GB"/>
          </a:p>
        </p:txBody>
      </p:sp>
      <p:sp>
        <p:nvSpPr>
          <p:cNvPr id="2685" name="Google Shape;2685;p62"/>
          <p:cNvSpPr txBox="1"/>
          <p:nvPr>
            <p:ph type="subTitle" idx="7"/>
          </p:nvPr>
        </p:nvSpPr>
        <p:spPr>
          <a:xfrm>
            <a:off x="1315875" y="4041022"/>
            <a:ext cx="15870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Is the biggest planet</a:t>
            </a:r>
            <a:endParaRPr lang="en-GB"/>
          </a:p>
        </p:txBody>
      </p:sp>
      <p:sp>
        <p:nvSpPr>
          <p:cNvPr id="2686" name="Google Shape;2686;p62"/>
          <p:cNvSpPr txBox="1"/>
          <p:nvPr>
            <p:ph type="ctrTitle" idx="8"/>
          </p:nvPr>
        </p:nvSpPr>
        <p:spPr>
          <a:xfrm>
            <a:off x="3761548" y="3521150"/>
            <a:ext cx="1587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2687" name="Google Shape;2687;p62"/>
          <p:cNvSpPr txBox="1"/>
          <p:nvPr>
            <p:ph type="subTitle" idx="9"/>
          </p:nvPr>
        </p:nvSpPr>
        <p:spPr>
          <a:xfrm>
            <a:off x="3761827" y="4034672"/>
            <a:ext cx="15870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Is composed of hydrogen</a:t>
            </a:r>
            <a:endParaRPr lang="en-GB"/>
          </a:p>
        </p:txBody>
      </p:sp>
      <p:sp>
        <p:nvSpPr>
          <p:cNvPr id="2688" name="Google Shape;2688;p62"/>
          <p:cNvSpPr txBox="1"/>
          <p:nvPr>
            <p:ph type="ctrTitle" idx="4"/>
          </p:nvPr>
        </p:nvSpPr>
        <p:spPr>
          <a:xfrm>
            <a:off x="6565875" y="2006325"/>
            <a:ext cx="1587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2689" name="Google Shape;2689;p62"/>
          <p:cNvSpPr txBox="1"/>
          <p:nvPr>
            <p:ph type="subTitle" idx="5"/>
          </p:nvPr>
        </p:nvSpPr>
        <p:spPr>
          <a:xfrm>
            <a:off x="6565869" y="2516420"/>
            <a:ext cx="1587000" cy="6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Mars is actually a cold place</a:t>
            </a:r>
            <a:endParaRPr lang="en-GB"/>
          </a:p>
        </p:txBody>
      </p:sp>
      <p:sp>
        <p:nvSpPr>
          <p:cNvPr id="2690" name="Google Shape;2690;p62"/>
          <p:cNvSpPr txBox="1"/>
          <p:nvPr>
            <p:ph type="ctrTitle" idx="13"/>
          </p:nvPr>
        </p:nvSpPr>
        <p:spPr>
          <a:xfrm>
            <a:off x="6565875" y="3521175"/>
            <a:ext cx="1587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2691" name="Google Shape;2691;p62"/>
          <p:cNvSpPr txBox="1"/>
          <p:nvPr>
            <p:ph type="subTitle" idx="14"/>
          </p:nvPr>
        </p:nvSpPr>
        <p:spPr>
          <a:xfrm>
            <a:off x="6566175" y="4034697"/>
            <a:ext cx="1587000" cy="68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a:t>
            </a:r>
            <a:r>
              <a:rPr lang="en-GB"/>
              <a:t>arthest planet from the Sun</a:t>
            </a:r>
            <a:endParaRPr lang="en-GB"/>
          </a:p>
        </p:txBody>
      </p:sp>
      <p:sp>
        <p:nvSpPr>
          <p:cNvPr id="2692" name="Google Shape;2692;p62"/>
          <p:cNvSpPr/>
          <p:nvPr/>
        </p:nvSpPr>
        <p:spPr>
          <a:xfrm>
            <a:off x="3110127" y="2274271"/>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62"/>
          <p:cNvSpPr/>
          <p:nvPr/>
        </p:nvSpPr>
        <p:spPr>
          <a:xfrm>
            <a:off x="3110127" y="3653919"/>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62"/>
          <p:cNvSpPr/>
          <p:nvPr/>
        </p:nvSpPr>
        <p:spPr>
          <a:xfrm>
            <a:off x="5929340" y="2274271"/>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62"/>
          <p:cNvSpPr/>
          <p:nvPr/>
        </p:nvSpPr>
        <p:spPr>
          <a:xfrm>
            <a:off x="5929340" y="3653919"/>
            <a:ext cx="525900" cy="5259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96" name="Google Shape;2696;p62"/>
          <p:cNvGrpSpPr/>
          <p:nvPr/>
        </p:nvGrpSpPr>
        <p:grpSpPr>
          <a:xfrm>
            <a:off x="3237420" y="3756629"/>
            <a:ext cx="317796" cy="320480"/>
            <a:chOff x="1436075" y="463200"/>
            <a:chExt cx="4729100" cy="4769050"/>
          </a:xfrm>
        </p:grpSpPr>
        <p:sp>
          <p:nvSpPr>
            <p:cNvPr id="2697" name="Google Shape;2697;p62"/>
            <p:cNvSpPr/>
            <p:nvPr/>
          </p:nvSpPr>
          <p:spPr>
            <a:xfrm>
              <a:off x="3873600" y="3972275"/>
              <a:ext cx="734775" cy="579025"/>
            </a:xfrm>
            <a:custGeom>
              <a:avLst/>
              <a:gdLst/>
              <a:ahLst/>
              <a:cxnLst/>
              <a:rect l="l" t="t" r="r" b="b"/>
              <a:pathLst>
                <a:path w="29391" h="23161" extrusionOk="0">
                  <a:moveTo>
                    <a:pt x="21562" y="0"/>
                  </a:moveTo>
                  <a:cubicBezTo>
                    <a:pt x="15951" y="9069"/>
                    <a:pt x="8645" y="16930"/>
                    <a:pt x="0" y="23160"/>
                  </a:cubicBezTo>
                  <a:cubicBezTo>
                    <a:pt x="10471" y="21301"/>
                    <a:pt x="20453" y="17387"/>
                    <a:pt x="29391" y="11711"/>
                  </a:cubicBezTo>
                  <a:cubicBezTo>
                    <a:pt x="25901" y="8482"/>
                    <a:pt x="23193" y="4469"/>
                    <a:pt x="2156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98" name="Google Shape;2698;p62"/>
            <p:cNvSpPr/>
            <p:nvPr/>
          </p:nvSpPr>
          <p:spPr>
            <a:xfrm>
              <a:off x="4459950" y="2356775"/>
              <a:ext cx="1309700" cy="959050"/>
            </a:xfrm>
            <a:custGeom>
              <a:avLst/>
              <a:gdLst/>
              <a:ahLst/>
              <a:cxnLst/>
              <a:rect l="l" t="t" r="r" b="b"/>
              <a:pathLst>
                <a:path w="52388" h="38362" extrusionOk="0">
                  <a:moveTo>
                    <a:pt x="26194" y="0"/>
                  </a:moveTo>
                  <a:cubicBezTo>
                    <a:pt x="11743" y="0"/>
                    <a:pt x="0" y="11711"/>
                    <a:pt x="0" y="26194"/>
                  </a:cubicBezTo>
                  <a:lnTo>
                    <a:pt x="0" y="38361"/>
                  </a:lnTo>
                  <a:cubicBezTo>
                    <a:pt x="98" y="38198"/>
                    <a:pt x="163" y="38003"/>
                    <a:pt x="163" y="37839"/>
                  </a:cubicBezTo>
                  <a:cubicBezTo>
                    <a:pt x="163" y="37611"/>
                    <a:pt x="196" y="37415"/>
                    <a:pt x="261" y="37187"/>
                  </a:cubicBezTo>
                  <a:lnTo>
                    <a:pt x="3621" y="25150"/>
                  </a:lnTo>
                  <a:cubicBezTo>
                    <a:pt x="3988" y="23864"/>
                    <a:pt x="5116" y="23043"/>
                    <a:pt x="6358" y="23043"/>
                  </a:cubicBezTo>
                  <a:cubicBezTo>
                    <a:pt x="6660" y="23043"/>
                    <a:pt x="6968" y="23091"/>
                    <a:pt x="7274" y="23193"/>
                  </a:cubicBezTo>
                  <a:cubicBezTo>
                    <a:pt x="7505" y="23265"/>
                    <a:pt x="10083" y="24060"/>
                    <a:pt x="13877" y="24060"/>
                  </a:cubicBezTo>
                  <a:cubicBezTo>
                    <a:pt x="18654" y="24060"/>
                    <a:pt x="25358" y="22801"/>
                    <a:pt x="31739" y="17256"/>
                  </a:cubicBezTo>
                  <a:cubicBezTo>
                    <a:pt x="32271" y="16783"/>
                    <a:pt x="32930" y="16552"/>
                    <a:pt x="33589" y="16552"/>
                  </a:cubicBezTo>
                  <a:cubicBezTo>
                    <a:pt x="34385" y="16552"/>
                    <a:pt x="35180" y="16890"/>
                    <a:pt x="35751" y="17550"/>
                  </a:cubicBezTo>
                  <a:cubicBezTo>
                    <a:pt x="36795" y="18724"/>
                    <a:pt x="36665" y="20518"/>
                    <a:pt x="35458" y="21562"/>
                  </a:cubicBezTo>
                  <a:cubicBezTo>
                    <a:pt x="31315" y="25248"/>
                    <a:pt x="26324" y="27793"/>
                    <a:pt x="20909" y="28999"/>
                  </a:cubicBezTo>
                  <a:cubicBezTo>
                    <a:pt x="32620" y="36567"/>
                    <a:pt x="46581" y="37937"/>
                    <a:pt x="52388" y="38166"/>
                  </a:cubicBezTo>
                  <a:lnTo>
                    <a:pt x="52388" y="26194"/>
                  </a:lnTo>
                  <a:cubicBezTo>
                    <a:pt x="52388" y="11744"/>
                    <a:pt x="40644" y="0"/>
                    <a:pt x="2619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99" name="Google Shape;2699;p62"/>
            <p:cNvSpPr/>
            <p:nvPr/>
          </p:nvSpPr>
          <p:spPr>
            <a:xfrm>
              <a:off x="4862800" y="4418350"/>
              <a:ext cx="503175" cy="193900"/>
            </a:xfrm>
            <a:custGeom>
              <a:avLst/>
              <a:gdLst/>
              <a:ahLst/>
              <a:cxnLst/>
              <a:rect l="l" t="t" r="r" b="b"/>
              <a:pathLst>
                <a:path w="20127" h="7756" extrusionOk="0">
                  <a:moveTo>
                    <a:pt x="0" y="0"/>
                  </a:moveTo>
                  <a:lnTo>
                    <a:pt x="0" y="5578"/>
                  </a:lnTo>
                  <a:cubicBezTo>
                    <a:pt x="3213" y="7030"/>
                    <a:pt x="6647" y="7756"/>
                    <a:pt x="10076" y="7756"/>
                  </a:cubicBezTo>
                  <a:cubicBezTo>
                    <a:pt x="13505" y="7756"/>
                    <a:pt x="16930" y="7030"/>
                    <a:pt x="20127" y="5578"/>
                  </a:cubicBezTo>
                  <a:lnTo>
                    <a:pt x="20127" y="0"/>
                  </a:lnTo>
                  <a:cubicBezTo>
                    <a:pt x="16881" y="1175"/>
                    <a:pt x="13480" y="1762"/>
                    <a:pt x="10076" y="1762"/>
                  </a:cubicBezTo>
                  <a:cubicBezTo>
                    <a:pt x="6671" y="1762"/>
                    <a:pt x="3262" y="1175"/>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0" name="Google Shape;2700;p62"/>
            <p:cNvSpPr/>
            <p:nvPr/>
          </p:nvSpPr>
          <p:spPr>
            <a:xfrm>
              <a:off x="4331900" y="3089100"/>
              <a:ext cx="1564975" cy="1230600"/>
            </a:xfrm>
            <a:custGeom>
              <a:avLst/>
              <a:gdLst/>
              <a:ahLst/>
              <a:cxnLst/>
              <a:rect l="l" t="t" r="r" b="b"/>
              <a:pathLst>
                <a:path w="62599" h="49224" extrusionOk="0">
                  <a:moveTo>
                    <a:pt x="13505" y="0"/>
                  </a:moveTo>
                  <a:lnTo>
                    <a:pt x="10961" y="9166"/>
                  </a:lnTo>
                  <a:cubicBezTo>
                    <a:pt x="10623" y="12751"/>
                    <a:pt x="7596" y="15260"/>
                    <a:pt x="4268" y="15260"/>
                  </a:cubicBezTo>
                  <a:cubicBezTo>
                    <a:pt x="3418" y="15260"/>
                    <a:pt x="2547" y="15096"/>
                    <a:pt x="1697" y="14744"/>
                  </a:cubicBezTo>
                  <a:cubicBezTo>
                    <a:pt x="914" y="15038"/>
                    <a:pt x="327" y="15723"/>
                    <a:pt x="164" y="16538"/>
                  </a:cubicBezTo>
                  <a:cubicBezTo>
                    <a:pt x="66" y="16897"/>
                    <a:pt x="33" y="17256"/>
                    <a:pt x="33" y="17615"/>
                  </a:cubicBezTo>
                  <a:cubicBezTo>
                    <a:pt x="1" y="19768"/>
                    <a:pt x="1566" y="21594"/>
                    <a:pt x="3687" y="21986"/>
                  </a:cubicBezTo>
                  <a:cubicBezTo>
                    <a:pt x="4861" y="22182"/>
                    <a:pt x="5774" y="23095"/>
                    <a:pt x="6003" y="24269"/>
                  </a:cubicBezTo>
                  <a:lnTo>
                    <a:pt x="6851" y="27107"/>
                  </a:lnTo>
                  <a:lnTo>
                    <a:pt x="6851" y="27140"/>
                  </a:lnTo>
                  <a:lnTo>
                    <a:pt x="7438" y="29227"/>
                  </a:lnTo>
                  <a:cubicBezTo>
                    <a:pt x="7471" y="29293"/>
                    <a:pt x="7503" y="29391"/>
                    <a:pt x="7503" y="29488"/>
                  </a:cubicBezTo>
                  <a:cubicBezTo>
                    <a:pt x="9656" y="40938"/>
                    <a:pt x="19670" y="49223"/>
                    <a:pt x="31316" y="49223"/>
                  </a:cubicBezTo>
                  <a:cubicBezTo>
                    <a:pt x="42961" y="49223"/>
                    <a:pt x="52975" y="40938"/>
                    <a:pt x="55128" y="29488"/>
                  </a:cubicBezTo>
                  <a:cubicBezTo>
                    <a:pt x="55128" y="29391"/>
                    <a:pt x="55161" y="29293"/>
                    <a:pt x="55194" y="29227"/>
                  </a:cubicBezTo>
                  <a:lnTo>
                    <a:pt x="56629" y="24269"/>
                  </a:lnTo>
                  <a:cubicBezTo>
                    <a:pt x="56857" y="23095"/>
                    <a:pt x="57770" y="22182"/>
                    <a:pt x="58945" y="21986"/>
                  </a:cubicBezTo>
                  <a:cubicBezTo>
                    <a:pt x="61065" y="21594"/>
                    <a:pt x="62598" y="19768"/>
                    <a:pt x="62598" y="17615"/>
                  </a:cubicBezTo>
                  <a:cubicBezTo>
                    <a:pt x="62598" y="17256"/>
                    <a:pt x="62566" y="16897"/>
                    <a:pt x="62468" y="16538"/>
                  </a:cubicBezTo>
                  <a:cubicBezTo>
                    <a:pt x="62239" y="15560"/>
                    <a:pt x="61489" y="14809"/>
                    <a:pt x="60511" y="14581"/>
                  </a:cubicBezTo>
                  <a:lnTo>
                    <a:pt x="60478" y="14581"/>
                  </a:lnTo>
                  <a:cubicBezTo>
                    <a:pt x="60355" y="14589"/>
                    <a:pt x="59908" y="14606"/>
                    <a:pt x="59184" y="14606"/>
                  </a:cubicBezTo>
                  <a:cubicBezTo>
                    <a:pt x="53747" y="14606"/>
                    <a:pt x="32744" y="13639"/>
                    <a:pt x="17485" y="424"/>
                  </a:cubicBezTo>
                  <a:cubicBezTo>
                    <a:pt x="16148" y="359"/>
                    <a:pt x="14843" y="228"/>
                    <a:pt x="1350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1" name="Google Shape;2701;p62"/>
            <p:cNvSpPr/>
            <p:nvPr/>
          </p:nvSpPr>
          <p:spPr>
            <a:xfrm>
              <a:off x="1436075" y="2586750"/>
              <a:ext cx="915825" cy="1229775"/>
            </a:xfrm>
            <a:custGeom>
              <a:avLst/>
              <a:gdLst/>
              <a:ahLst/>
              <a:cxnLst/>
              <a:rect l="l" t="t" r="r" b="b"/>
              <a:pathLst>
                <a:path w="36633" h="49191" extrusionOk="0">
                  <a:moveTo>
                    <a:pt x="1" y="0"/>
                  </a:moveTo>
                  <a:cubicBezTo>
                    <a:pt x="588" y="17941"/>
                    <a:pt x="7046" y="35230"/>
                    <a:pt x="18398" y="49191"/>
                  </a:cubicBezTo>
                  <a:cubicBezTo>
                    <a:pt x="23780" y="43450"/>
                    <a:pt x="29913" y="38492"/>
                    <a:pt x="36633" y="34414"/>
                  </a:cubicBezTo>
                  <a:cubicBezTo>
                    <a:pt x="33208" y="23878"/>
                    <a:pt x="31283" y="12298"/>
                    <a:pt x="3102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2" name="Google Shape;2702;p62"/>
            <p:cNvSpPr/>
            <p:nvPr/>
          </p:nvSpPr>
          <p:spPr>
            <a:xfrm>
              <a:off x="3575125" y="2586750"/>
              <a:ext cx="864450" cy="689100"/>
            </a:xfrm>
            <a:custGeom>
              <a:avLst/>
              <a:gdLst/>
              <a:ahLst/>
              <a:cxnLst/>
              <a:rect l="l" t="t" r="r" b="b"/>
              <a:pathLst>
                <a:path w="34578" h="27564" extrusionOk="0">
                  <a:moveTo>
                    <a:pt x="0" y="0"/>
                  </a:moveTo>
                  <a:lnTo>
                    <a:pt x="0" y="21529"/>
                  </a:lnTo>
                  <a:cubicBezTo>
                    <a:pt x="10178" y="21790"/>
                    <a:pt x="20225" y="23813"/>
                    <a:pt x="29685" y="27564"/>
                  </a:cubicBezTo>
                  <a:lnTo>
                    <a:pt x="29685" y="16995"/>
                  </a:lnTo>
                  <a:cubicBezTo>
                    <a:pt x="29685" y="10960"/>
                    <a:pt x="31381" y="5089"/>
                    <a:pt x="34578"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3" name="Google Shape;2703;p62"/>
            <p:cNvSpPr/>
            <p:nvPr/>
          </p:nvSpPr>
          <p:spPr>
            <a:xfrm>
              <a:off x="3575125" y="1658700"/>
              <a:ext cx="1074850" cy="785350"/>
            </a:xfrm>
            <a:custGeom>
              <a:avLst/>
              <a:gdLst/>
              <a:ahLst/>
              <a:cxnLst/>
              <a:rect l="l" t="t" r="r" b="b"/>
              <a:pathLst>
                <a:path w="42994" h="31414" extrusionOk="0">
                  <a:moveTo>
                    <a:pt x="38133" y="1"/>
                  </a:moveTo>
                  <a:cubicBezTo>
                    <a:pt x="26325" y="6133"/>
                    <a:pt x="13309" y="9526"/>
                    <a:pt x="0" y="9885"/>
                  </a:cubicBezTo>
                  <a:lnTo>
                    <a:pt x="0" y="31414"/>
                  </a:lnTo>
                  <a:lnTo>
                    <a:pt x="39177" y="31414"/>
                  </a:lnTo>
                  <a:cubicBezTo>
                    <a:pt x="40384" y="30239"/>
                    <a:pt x="41656" y="29163"/>
                    <a:pt x="42993" y="28184"/>
                  </a:cubicBezTo>
                  <a:cubicBezTo>
                    <a:pt x="42569" y="18627"/>
                    <a:pt x="40938" y="9134"/>
                    <a:pt x="3813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4" name="Google Shape;2704;p62"/>
            <p:cNvSpPr/>
            <p:nvPr/>
          </p:nvSpPr>
          <p:spPr>
            <a:xfrm>
              <a:off x="3575125" y="463200"/>
              <a:ext cx="906050" cy="1299100"/>
            </a:xfrm>
            <a:custGeom>
              <a:avLst/>
              <a:gdLst/>
              <a:ahLst/>
              <a:cxnLst/>
              <a:rect l="l" t="t" r="r" b="b"/>
              <a:pathLst>
                <a:path w="36242" h="51964" extrusionOk="0">
                  <a:moveTo>
                    <a:pt x="0" y="0"/>
                  </a:moveTo>
                  <a:lnTo>
                    <a:pt x="0" y="51964"/>
                  </a:lnTo>
                  <a:cubicBezTo>
                    <a:pt x="12657" y="51605"/>
                    <a:pt x="25085" y="48310"/>
                    <a:pt x="36241" y="42341"/>
                  </a:cubicBezTo>
                  <a:cubicBezTo>
                    <a:pt x="34643" y="38100"/>
                    <a:pt x="32751" y="33957"/>
                    <a:pt x="30533" y="30010"/>
                  </a:cubicBezTo>
                  <a:cubicBezTo>
                    <a:pt x="23128" y="16865"/>
                    <a:pt x="12592" y="6524"/>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5" name="Google Shape;2705;p62"/>
            <p:cNvSpPr/>
            <p:nvPr/>
          </p:nvSpPr>
          <p:spPr>
            <a:xfrm>
              <a:off x="4654850" y="1214250"/>
              <a:ext cx="911750" cy="1140925"/>
            </a:xfrm>
            <a:custGeom>
              <a:avLst/>
              <a:gdLst/>
              <a:ahLst/>
              <a:cxnLst/>
              <a:rect l="l" t="t" r="r" b="b"/>
              <a:pathLst>
                <a:path w="36470" h="45637" extrusionOk="0">
                  <a:moveTo>
                    <a:pt x="18267" y="1"/>
                  </a:moveTo>
                  <a:cubicBezTo>
                    <a:pt x="12885" y="5775"/>
                    <a:pt x="6752" y="10766"/>
                    <a:pt x="0" y="14876"/>
                  </a:cubicBezTo>
                  <a:cubicBezTo>
                    <a:pt x="2903" y="23944"/>
                    <a:pt x="4697" y="33306"/>
                    <a:pt x="5350" y="42798"/>
                  </a:cubicBezTo>
                  <a:cubicBezTo>
                    <a:pt x="9460" y="40939"/>
                    <a:pt x="13896" y="39993"/>
                    <a:pt x="18398" y="39993"/>
                  </a:cubicBezTo>
                  <a:cubicBezTo>
                    <a:pt x="24857" y="39993"/>
                    <a:pt x="31185" y="41950"/>
                    <a:pt x="36469" y="45636"/>
                  </a:cubicBezTo>
                  <a:cubicBezTo>
                    <a:pt x="35197" y="28935"/>
                    <a:pt x="28836" y="13016"/>
                    <a:pt x="1826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6" name="Google Shape;2706;p62"/>
            <p:cNvSpPr/>
            <p:nvPr/>
          </p:nvSpPr>
          <p:spPr>
            <a:xfrm>
              <a:off x="1989800" y="479500"/>
              <a:ext cx="1143350" cy="966400"/>
            </a:xfrm>
            <a:custGeom>
              <a:avLst/>
              <a:gdLst/>
              <a:ahLst/>
              <a:cxnLst/>
              <a:rect l="l" t="t" r="r" b="b"/>
              <a:pathLst>
                <a:path w="45734" h="38656" extrusionOk="0">
                  <a:moveTo>
                    <a:pt x="45734" y="0"/>
                  </a:moveTo>
                  <a:lnTo>
                    <a:pt x="45734" y="0"/>
                  </a:lnTo>
                  <a:cubicBezTo>
                    <a:pt x="28184" y="3197"/>
                    <a:pt x="12135" y="12005"/>
                    <a:pt x="0" y="25053"/>
                  </a:cubicBezTo>
                  <a:cubicBezTo>
                    <a:pt x="4861" y="30304"/>
                    <a:pt x="10406" y="34871"/>
                    <a:pt x="16441" y="38655"/>
                  </a:cubicBezTo>
                  <a:cubicBezTo>
                    <a:pt x="22737" y="22573"/>
                    <a:pt x="32718" y="9297"/>
                    <a:pt x="4573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7" name="Google Shape;2707;p62"/>
            <p:cNvSpPr/>
            <p:nvPr/>
          </p:nvSpPr>
          <p:spPr>
            <a:xfrm>
              <a:off x="1436075" y="1214250"/>
              <a:ext cx="915825" cy="1229800"/>
            </a:xfrm>
            <a:custGeom>
              <a:avLst/>
              <a:gdLst/>
              <a:ahLst/>
              <a:cxnLst/>
              <a:rect l="l" t="t" r="r" b="b"/>
              <a:pathLst>
                <a:path w="36633" h="49192" extrusionOk="0">
                  <a:moveTo>
                    <a:pt x="18398" y="1"/>
                  </a:moveTo>
                  <a:cubicBezTo>
                    <a:pt x="7046" y="13962"/>
                    <a:pt x="588" y="31218"/>
                    <a:pt x="1" y="49192"/>
                  </a:cubicBezTo>
                  <a:lnTo>
                    <a:pt x="31022" y="49192"/>
                  </a:lnTo>
                  <a:cubicBezTo>
                    <a:pt x="31283" y="36861"/>
                    <a:pt x="33208" y="25281"/>
                    <a:pt x="36633" y="14778"/>
                  </a:cubicBezTo>
                  <a:cubicBezTo>
                    <a:pt x="29913" y="10668"/>
                    <a:pt x="23780" y="5709"/>
                    <a:pt x="1839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8" name="Google Shape;2708;p62"/>
            <p:cNvSpPr/>
            <p:nvPr/>
          </p:nvSpPr>
          <p:spPr>
            <a:xfrm>
              <a:off x="4064425" y="4679300"/>
              <a:ext cx="2100750" cy="552950"/>
            </a:xfrm>
            <a:custGeom>
              <a:avLst/>
              <a:gdLst/>
              <a:ahLst/>
              <a:cxnLst/>
              <a:rect l="l" t="t" r="r" b="b"/>
              <a:pathLst>
                <a:path w="84030" h="22118" extrusionOk="0">
                  <a:moveTo>
                    <a:pt x="28804" y="1"/>
                  </a:moveTo>
                  <a:lnTo>
                    <a:pt x="8579" y="6557"/>
                  </a:lnTo>
                  <a:cubicBezTo>
                    <a:pt x="4600" y="7797"/>
                    <a:pt x="1534" y="10928"/>
                    <a:pt x="392" y="14908"/>
                  </a:cubicBezTo>
                  <a:cubicBezTo>
                    <a:pt x="359" y="15071"/>
                    <a:pt x="327" y="15234"/>
                    <a:pt x="294" y="15397"/>
                  </a:cubicBezTo>
                  <a:cubicBezTo>
                    <a:pt x="98" y="16245"/>
                    <a:pt x="0" y="17126"/>
                    <a:pt x="0" y="18007"/>
                  </a:cubicBezTo>
                  <a:lnTo>
                    <a:pt x="0" y="22117"/>
                  </a:lnTo>
                  <a:lnTo>
                    <a:pt x="83997" y="22117"/>
                  </a:lnTo>
                  <a:lnTo>
                    <a:pt x="83997" y="18007"/>
                  </a:lnTo>
                  <a:cubicBezTo>
                    <a:pt x="84029" y="17126"/>
                    <a:pt x="83931" y="16245"/>
                    <a:pt x="83736" y="15397"/>
                  </a:cubicBezTo>
                  <a:cubicBezTo>
                    <a:pt x="83703" y="15234"/>
                    <a:pt x="83670" y="15071"/>
                    <a:pt x="83605" y="14908"/>
                  </a:cubicBezTo>
                  <a:cubicBezTo>
                    <a:pt x="82463" y="10928"/>
                    <a:pt x="79397" y="7797"/>
                    <a:pt x="75450" y="6557"/>
                  </a:cubicBezTo>
                  <a:lnTo>
                    <a:pt x="55193" y="1"/>
                  </a:lnTo>
                  <a:cubicBezTo>
                    <a:pt x="51034" y="2007"/>
                    <a:pt x="46524" y="3010"/>
                    <a:pt x="42011" y="3010"/>
                  </a:cubicBezTo>
                  <a:cubicBezTo>
                    <a:pt x="37497" y="3010"/>
                    <a:pt x="32979" y="2007"/>
                    <a:pt x="2880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09" name="Google Shape;2709;p62"/>
            <p:cNvSpPr/>
            <p:nvPr/>
          </p:nvSpPr>
          <p:spPr>
            <a:xfrm>
              <a:off x="1989800" y="3584100"/>
              <a:ext cx="1142525" cy="967200"/>
            </a:xfrm>
            <a:custGeom>
              <a:avLst/>
              <a:gdLst/>
              <a:ahLst/>
              <a:cxnLst/>
              <a:rect l="l" t="t" r="r" b="b"/>
              <a:pathLst>
                <a:path w="45701" h="38688" extrusionOk="0">
                  <a:moveTo>
                    <a:pt x="16441" y="0"/>
                  </a:moveTo>
                  <a:cubicBezTo>
                    <a:pt x="10406" y="3817"/>
                    <a:pt x="4861" y="8384"/>
                    <a:pt x="0" y="13603"/>
                  </a:cubicBezTo>
                  <a:cubicBezTo>
                    <a:pt x="12135" y="26683"/>
                    <a:pt x="28184" y="35458"/>
                    <a:pt x="45701" y="38687"/>
                  </a:cubicBezTo>
                  <a:cubicBezTo>
                    <a:pt x="32686" y="29391"/>
                    <a:pt x="22737" y="16082"/>
                    <a:pt x="1644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0" name="Google Shape;2710;p62"/>
            <p:cNvSpPr/>
            <p:nvPr/>
          </p:nvSpPr>
          <p:spPr>
            <a:xfrm>
              <a:off x="2526400" y="3267675"/>
              <a:ext cx="906025" cy="1299925"/>
            </a:xfrm>
            <a:custGeom>
              <a:avLst/>
              <a:gdLst/>
              <a:ahLst/>
              <a:cxnLst/>
              <a:rect l="l" t="t" r="r" b="b"/>
              <a:pathLst>
                <a:path w="36241" h="51997" extrusionOk="0">
                  <a:moveTo>
                    <a:pt x="36241" y="1"/>
                  </a:moveTo>
                  <a:cubicBezTo>
                    <a:pt x="23585" y="425"/>
                    <a:pt x="11156" y="3785"/>
                    <a:pt x="0" y="9754"/>
                  </a:cubicBezTo>
                  <a:cubicBezTo>
                    <a:pt x="7144" y="28608"/>
                    <a:pt x="19637" y="43418"/>
                    <a:pt x="36241" y="51997"/>
                  </a:cubicBezTo>
                  <a:lnTo>
                    <a:pt x="3624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1" name="Google Shape;2711;p62"/>
            <p:cNvSpPr/>
            <p:nvPr/>
          </p:nvSpPr>
          <p:spPr>
            <a:xfrm>
              <a:off x="3873600" y="478675"/>
              <a:ext cx="1144175" cy="970475"/>
            </a:xfrm>
            <a:custGeom>
              <a:avLst/>
              <a:gdLst/>
              <a:ahLst/>
              <a:cxnLst/>
              <a:rect l="l" t="t" r="r" b="b"/>
              <a:pathLst>
                <a:path w="45767" h="38819" extrusionOk="0">
                  <a:moveTo>
                    <a:pt x="0" y="1"/>
                  </a:moveTo>
                  <a:lnTo>
                    <a:pt x="0" y="1"/>
                  </a:lnTo>
                  <a:cubicBezTo>
                    <a:pt x="9721" y="7047"/>
                    <a:pt x="17746" y="16115"/>
                    <a:pt x="23585" y="26586"/>
                  </a:cubicBezTo>
                  <a:cubicBezTo>
                    <a:pt x="25770" y="30533"/>
                    <a:pt x="27695" y="34611"/>
                    <a:pt x="29293" y="38818"/>
                  </a:cubicBezTo>
                  <a:cubicBezTo>
                    <a:pt x="35360" y="34969"/>
                    <a:pt x="40906" y="30370"/>
                    <a:pt x="45766" y="25118"/>
                  </a:cubicBezTo>
                  <a:cubicBezTo>
                    <a:pt x="33631" y="12038"/>
                    <a:pt x="17582" y="3230"/>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2" name="Google Shape;2712;p62"/>
            <p:cNvSpPr/>
            <p:nvPr/>
          </p:nvSpPr>
          <p:spPr>
            <a:xfrm>
              <a:off x="2354325" y="2586750"/>
              <a:ext cx="1078100" cy="788600"/>
            </a:xfrm>
            <a:custGeom>
              <a:avLst/>
              <a:gdLst/>
              <a:ahLst/>
              <a:cxnLst/>
              <a:rect l="l" t="t" r="r" b="b"/>
              <a:pathLst>
                <a:path w="43124" h="31544" extrusionOk="0">
                  <a:moveTo>
                    <a:pt x="1" y="0"/>
                  </a:moveTo>
                  <a:cubicBezTo>
                    <a:pt x="164" y="10700"/>
                    <a:pt x="1860" y="21301"/>
                    <a:pt x="4991" y="31544"/>
                  </a:cubicBezTo>
                  <a:cubicBezTo>
                    <a:pt x="16767" y="25378"/>
                    <a:pt x="29815" y="21953"/>
                    <a:pt x="43124" y="21529"/>
                  </a:cubicBezTo>
                  <a:lnTo>
                    <a:pt x="43124"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3" name="Google Shape;2713;p62"/>
            <p:cNvSpPr/>
            <p:nvPr/>
          </p:nvSpPr>
          <p:spPr>
            <a:xfrm>
              <a:off x="3575125" y="3267675"/>
              <a:ext cx="782900" cy="1299925"/>
            </a:xfrm>
            <a:custGeom>
              <a:avLst/>
              <a:gdLst/>
              <a:ahLst/>
              <a:cxnLst/>
              <a:rect l="l" t="t" r="r" b="b"/>
              <a:pathLst>
                <a:path w="31316" h="51997" extrusionOk="0">
                  <a:moveTo>
                    <a:pt x="0" y="1"/>
                  </a:moveTo>
                  <a:lnTo>
                    <a:pt x="0" y="51997"/>
                  </a:lnTo>
                  <a:cubicBezTo>
                    <a:pt x="13081" y="45212"/>
                    <a:pt x="23878" y="34415"/>
                    <a:pt x="31316" y="20519"/>
                  </a:cubicBezTo>
                  <a:lnTo>
                    <a:pt x="31152" y="19964"/>
                  </a:lnTo>
                  <a:cubicBezTo>
                    <a:pt x="26357" y="18137"/>
                    <a:pt x="23650" y="13016"/>
                    <a:pt x="24857" y="8025"/>
                  </a:cubicBezTo>
                  <a:cubicBezTo>
                    <a:pt x="25118" y="6981"/>
                    <a:pt x="25574" y="6003"/>
                    <a:pt x="26227" y="5122"/>
                  </a:cubicBezTo>
                  <a:cubicBezTo>
                    <a:pt x="17811" y="1958"/>
                    <a:pt x="8971" y="229"/>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4" name="Google Shape;2714;p62"/>
            <p:cNvSpPr/>
            <p:nvPr/>
          </p:nvSpPr>
          <p:spPr>
            <a:xfrm>
              <a:off x="2526400" y="463200"/>
              <a:ext cx="906025" cy="1299100"/>
            </a:xfrm>
            <a:custGeom>
              <a:avLst/>
              <a:gdLst/>
              <a:ahLst/>
              <a:cxnLst/>
              <a:rect l="l" t="t" r="r" b="b"/>
              <a:pathLst>
                <a:path w="36241" h="51964" extrusionOk="0">
                  <a:moveTo>
                    <a:pt x="36241" y="0"/>
                  </a:moveTo>
                  <a:cubicBezTo>
                    <a:pt x="19637" y="8579"/>
                    <a:pt x="7144" y="23389"/>
                    <a:pt x="0" y="42210"/>
                  </a:cubicBezTo>
                  <a:cubicBezTo>
                    <a:pt x="11156" y="48212"/>
                    <a:pt x="23585" y="51539"/>
                    <a:pt x="36241" y="51964"/>
                  </a:cubicBezTo>
                  <a:lnTo>
                    <a:pt x="3624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5" name="Google Shape;2715;p62"/>
            <p:cNvSpPr/>
            <p:nvPr/>
          </p:nvSpPr>
          <p:spPr>
            <a:xfrm>
              <a:off x="2354325" y="1655450"/>
              <a:ext cx="1078100" cy="788600"/>
            </a:xfrm>
            <a:custGeom>
              <a:avLst/>
              <a:gdLst/>
              <a:ahLst/>
              <a:cxnLst/>
              <a:rect l="l" t="t" r="r" b="b"/>
              <a:pathLst>
                <a:path w="43124" h="31544" extrusionOk="0">
                  <a:moveTo>
                    <a:pt x="4991" y="0"/>
                  </a:moveTo>
                  <a:cubicBezTo>
                    <a:pt x="1860" y="10210"/>
                    <a:pt x="164" y="20844"/>
                    <a:pt x="1" y="31544"/>
                  </a:cubicBezTo>
                  <a:lnTo>
                    <a:pt x="43124" y="31544"/>
                  </a:lnTo>
                  <a:lnTo>
                    <a:pt x="43124" y="9982"/>
                  </a:lnTo>
                  <a:cubicBezTo>
                    <a:pt x="29815" y="9591"/>
                    <a:pt x="16767" y="6165"/>
                    <a:pt x="49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16" name="Google Shape;2716;p62"/>
          <p:cNvGrpSpPr/>
          <p:nvPr/>
        </p:nvGrpSpPr>
        <p:grpSpPr>
          <a:xfrm>
            <a:off x="756225" y="2367393"/>
            <a:ext cx="340427" cy="339661"/>
            <a:chOff x="1267275" y="320475"/>
            <a:chExt cx="5065875" cy="5054475"/>
          </a:xfrm>
        </p:grpSpPr>
        <p:sp>
          <p:nvSpPr>
            <p:cNvPr id="2717" name="Google Shape;2717;p62"/>
            <p:cNvSpPr/>
            <p:nvPr/>
          </p:nvSpPr>
          <p:spPr>
            <a:xfrm>
              <a:off x="3725175" y="320475"/>
              <a:ext cx="163125" cy="512975"/>
            </a:xfrm>
            <a:custGeom>
              <a:avLst/>
              <a:gdLst/>
              <a:ahLst/>
              <a:cxnLst/>
              <a:rect l="l" t="t" r="r" b="b"/>
              <a:pathLst>
                <a:path w="6525" h="20519" extrusionOk="0">
                  <a:moveTo>
                    <a:pt x="3263" y="1"/>
                  </a:moveTo>
                  <a:cubicBezTo>
                    <a:pt x="1436" y="1"/>
                    <a:pt x="1" y="1469"/>
                    <a:pt x="1" y="3263"/>
                  </a:cubicBezTo>
                  <a:lnTo>
                    <a:pt x="1" y="20519"/>
                  </a:lnTo>
                  <a:cubicBezTo>
                    <a:pt x="1077" y="20453"/>
                    <a:pt x="2153" y="20421"/>
                    <a:pt x="3263" y="20421"/>
                  </a:cubicBezTo>
                  <a:cubicBezTo>
                    <a:pt x="4339" y="20421"/>
                    <a:pt x="5415" y="20453"/>
                    <a:pt x="6525" y="20519"/>
                  </a:cubicBezTo>
                  <a:lnTo>
                    <a:pt x="6525" y="3263"/>
                  </a:lnTo>
                  <a:cubicBezTo>
                    <a:pt x="6525" y="1469"/>
                    <a:pt x="5057" y="1"/>
                    <a:pt x="326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8" name="Google Shape;2718;p62"/>
            <p:cNvSpPr/>
            <p:nvPr/>
          </p:nvSpPr>
          <p:spPr>
            <a:xfrm>
              <a:off x="3725175" y="4866050"/>
              <a:ext cx="163125" cy="508900"/>
            </a:xfrm>
            <a:custGeom>
              <a:avLst/>
              <a:gdLst/>
              <a:ahLst/>
              <a:cxnLst/>
              <a:rect l="l" t="t" r="r" b="b"/>
              <a:pathLst>
                <a:path w="6525" h="20356" extrusionOk="0">
                  <a:moveTo>
                    <a:pt x="1" y="1"/>
                  </a:moveTo>
                  <a:lnTo>
                    <a:pt x="1" y="17094"/>
                  </a:lnTo>
                  <a:cubicBezTo>
                    <a:pt x="1" y="18888"/>
                    <a:pt x="1436" y="20356"/>
                    <a:pt x="3263" y="20356"/>
                  </a:cubicBezTo>
                  <a:cubicBezTo>
                    <a:pt x="5057" y="20356"/>
                    <a:pt x="6525" y="18888"/>
                    <a:pt x="6525" y="17094"/>
                  </a:cubicBezTo>
                  <a:lnTo>
                    <a:pt x="6525" y="1"/>
                  </a:lnTo>
                  <a:cubicBezTo>
                    <a:pt x="5415" y="66"/>
                    <a:pt x="4339" y="66"/>
                    <a:pt x="3263" y="66"/>
                  </a:cubicBezTo>
                  <a:cubicBezTo>
                    <a:pt x="2153" y="66"/>
                    <a:pt x="1077" y="66"/>
                    <a:pt x="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9" name="Google Shape;2719;p62"/>
            <p:cNvSpPr/>
            <p:nvPr/>
          </p:nvSpPr>
          <p:spPr>
            <a:xfrm>
              <a:off x="5822625" y="2767775"/>
              <a:ext cx="510525" cy="163125"/>
            </a:xfrm>
            <a:custGeom>
              <a:avLst/>
              <a:gdLst/>
              <a:ahLst/>
              <a:cxnLst/>
              <a:rect l="l" t="t" r="r" b="b"/>
              <a:pathLst>
                <a:path w="20421" h="6525" extrusionOk="0">
                  <a:moveTo>
                    <a:pt x="1" y="1"/>
                  </a:moveTo>
                  <a:cubicBezTo>
                    <a:pt x="66" y="1077"/>
                    <a:pt x="99" y="2186"/>
                    <a:pt x="99" y="3263"/>
                  </a:cubicBezTo>
                  <a:cubicBezTo>
                    <a:pt x="99" y="4372"/>
                    <a:pt x="66" y="5448"/>
                    <a:pt x="1" y="6525"/>
                  </a:cubicBezTo>
                  <a:lnTo>
                    <a:pt x="17159" y="6525"/>
                  </a:lnTo>
                  <a:cubicBezTo>
                    <a:pt x="18986" y="6525"/>
                    <a:pt x="20421" y="5057"/>
                    <a:pt x="20421" y="3263"/>
                  </a:cubicBezTo>
                  <a:cubicBezTo>
                    <a:pt x="20421" y="1469"/>
                    <a:pt x="18986" y="1"/>
                    <a:pt x="17159"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0" name="Google Shape;2720;p62"/>
            <p:cNvSpPr/>
            <p:nvPr/>
          </p:nvSpPr>
          <p:spPr>
            <a:xfrm>
              <a:off x="1267275" y="2767775"/>
              <a:ext cx="522750" cy="163125"/>
            </a:xfrm>
            <a:custGeom>
              <a:avLst/>
              <a:gdLst/>
              <a:ahLst/>
              <a:cxnLst/>
              <a:rect l="l" t="t" r="r" b="b"/>
              <a:pathLst>
                <a:path w="20910" h="6525" extrusionOk="0">
                  <a:moveTo>
                    <a:pt x="3262" y="1"/>
                  </a:moveTo>
                  <a:cubicBezTo>
                    <a:pt x="1436" y="1"/>
                    <a:pt x="0" y="1469"/>
                    <a:pt x="0" y="3263"/>
                  </a:cubicBezTo>
                  <a:cubicBezTo>
                    <a:pt x="0" y="5057"/>
                    <a:pt x="1436" y="6525"/>
                    <a:pt x="3262" y="6525"/>
                  </a:cubicBezTo>
                  <a:lnTo>
                    <a:pt x="20910" y="6525"/>
                  </a:lnTo>
                  <a:cubicBezTo>
                    <a:pt x="20877" y="5448"/>
                    <a:pt x="20844" y="4372"/>
                    <a:pt x="20844" y="3263"/>
                  </a:cubicBezTo>
                  <a:cubicBezTo>
                    <a:pt x="20844" y="2186"/>
                    <a:pt x="20877" y="1077"/>
                    <a:pt x="2091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1" name="Google Shape;2721;p62"/>
            <p:cNvSpPr/>
            <p:nvPr/>
          </p:nvSpPr>
          <p:spPr>
            <a:xfrm>
              <a:off x="3674625" y="2110500"/>
              <a:ext cx="623875" cy="247125"/>
            </a:xfrm>
            <a:custGeom>
              <a:avLst/>
              <a:gdLst/>
              <a:ahLst/>
              <a:cxnLst/>
              <a:rect l="l" t="t" r="r" b="b"/>
              <a:pathLst>
                <a:path w="24955" h="9885" extrusionOk="0">
                  <a:moveTo>
                    <a:pt x="7274" y="0"/>
                  </a:moveTo>
                  <a:cubicBezTo>
                    <a:pt x="4958" y="555"/>
                    <a:pt x="2544" y="1044"/>
                    <a:pt x="0" y="1435"/>
                  </a:cubicBezTo>
                  <a:cubicBezTo>
                    <a:pt x="8514" y="6818"/>
                    <a:pt x="18104" y="9003"/>
                    <a:pt x="24954" y="9884"/>
                  </a:cubicBezTo>
                  <a:cubicBezTo>
                    <a:pt x="15462" y="7372"/>
                    <a:pt x="9656" y="2447"/>
                    <a:pt x="727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2" name="Google Shape;2722;p62"/>
            <p:cNvSpPr/>
            <p:nvPr/>
          </p:nvSpPr>
          <p:spPr>
            <a:xfrm>
              <a:off x="3143725" y="1414050"/>
              <a:ext cx="1312975" cy="961500"/>
            </a:xfrm>
            <a:custGeom>
              <a:avLst/>
              <a:gdLst/>
              <a:ahLst/>
              <a:cxnLst/>
              <a:rect l="l" t="t" r="r" b="b"/>
              <a:pathLst>
                <a:path w="52519" h="38460" extrusionOk="0">
                  <a:moveTo>
                    <a:pt x="26260" y="1"/>
                  </a:moveTo>
                  <a:cubicBezTo>
                    <a:pt x="11744" y="1"/>
                    <a:pt x="1" y="11809"/>
                    <a:pt x="66" y="26292"/>
                  </a:cubicBezTo>
                  <a:lnTo>
                    <a:pt x="66" y="38460"/>
                  </a:lnTo>
                  <a:cubicBezTo>
                    <a:pt x="164" y="38297"/>
                    <a:pt x="229" y="38133"/>
                    <a:pt x="229" y="37938"/>
                  </a:cubicBezTo>
                  <a:lnTo>
                    <a:pt x="718" y="27402"/>
                  </a:lnTo>
                  <a:cubicBezTo>
                    <a:pt x="782" y="25845"/>
                    <a:pt x="2053" y="24659"/>
                    <a:pt x="3596" y="24659"/>
                  </a:cubicBezTo>
                  <a:cubicBezTo>
                    <a:pt x="3637" y="24659"/>
                    <a:pt x="3678" y="24660"/>
                    <a:pt x="3719" y="24661"/>
                  </a:cubicBezTo>
                  <a:cubicBezTo>
                    <a:pt x="3761" y="24667"/>
                    <a:pt x="4644" y="24710"/>
                    <a:pt x="6147" y="24710"/>
                  </a:cubicBezTo>
                  <a:cubicBezTo>
                    <a:pt x="12886" y="24710"/>
                    <a:pt x="32082" y="23849"/>
                    <a:pt x="43711" y="14941"/>
                  </a:cubicBezTo>
                  <a:cubicBezTo>
                    <a:pt x="44223" y="14537"/>
                    <a:pt x="44829" y="14344"/>
                    <a:pt x="45433" y="14344"/>
                  </a:cubicBezTo>
                  <a:cubicBezTo>
                    <a:pt x="46293" y="14344"/>
                    <a:pt x="47149" y="14735"/>
                    <a:pt x="47723" y="15463"/>
                  </a:cubicBezTo>
                  <a:cubicBezTo>
                    <a:pt x="48669" y="16702"/>
                    <a:pt x="48441" y="18496"/>
                    <a:pt x="47169" y="19475"/>
                  </a:cubicBezTo>
                  <a:cubicBezTo>
                    <a:pt x="43450" y="22248"/>
                    <a:pt x="39308" y="24433"/>
                    <a:pt x="34871" y="25934"/>
                  </a:cubicBezTo>
                  <a:cubicBezTo>
                    <a:pt x="38133" y="28543"/>
                    <a:pt x="43874" y="32001"/>
                    <a:pt x="52453" y="33175"/>
                  </a:cubicBezTo>
                  <a:lnTo>
                    <a:pt x="52453" y="26292"/>
                  </a:lnTo>
                  <a:cubicBezTo>
                    <a:pt x="52519" y="11809"/>
                    <a:pt x="40775" y="1"/>
                    <a:pt x="2626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3" name="Google Shape;2723;p62"/>
            <p:cNvSpPr/>
            <p:nvPr/>
          </p:nvSpPr>
          <p:spPr>
            <a:xfrm>
              <a:off x="3005900" y="2169200"/>
              <a:ext cx="1588625" cy="1210225"/>
            </a:xfrm>
            <a:custGeom>
              <a:avLst/>
              <a:gdLst/>
              <a:ahLst/>
              <a:cxnLst/>
              <a:rect l="l" t="t" r="r" b="b"/>
              <a:pathLst>
                <a:path w="63545" h="48409" extrusionOk="0">
                  <a:moveTo>
                    <a:pt x="18398" y="1"/>
                  </a:moveTo>
                  <a:cubicBezTo>
                    <a:pt x="15724" y="164"/>
                    <a:pt x="13440" y="229"/>
                    <a:pt x="11809" y="229"/>
                  </a:cubicBezTo>
                  <a:lnTo>
                    <a:pt x="11450" y="7993"/>
                  </a:lnTo>
                  <a:cubicBezTo>
                    <a:pt x="11293" y="11735"/>
                    <a:pt x="8176" y="14449"/>
                    <a:pt x="4725" y="14449"/>
                  </a:cubicBezTo>
                  <a:cubicBezTo>
                    <a:pt x="3875" y="14449"/>
                    <a:pt x="3005" y="14284"/>
                    <a:pt x="2154" y="13930"/>
                  </a:cubicBezTo>
                  <a:cubicBezTo>
                    <a:pt x="1371" y="14256"/>
                    <a:pt x="784" y="14908"/>
                    <a:pt x="621" y="15724"/>
                  </a:cubicBezTo>
                  <a:cubicBezTo>
                    <a:pt x="1" y="18235"/>
                    <a:pt x="1632" y="20714"/>
                    <a:pt x="4144" y="21171"/>
                  </a:cubicBezTo>
                  <a:cubicBezTo>
                    <a:pt x="5318" y="21399"/>
                    <a:pt x="6231" y="22280"/>
                    <a:pt x="6460" y="23455"/>
                  </a:cubicBezTo>
                  <a:lnTo>
                    <a:pt x="7895" y="28413"/>
                  </a:lnTo>
                  <a:cubicBezTo>
                    <a:pt x="7927" y="28511"/>
                    <a:pt x="7960" y="28576"/>
                    <a:pt x="7960" y="28674"/>
                  </a:cubicBezTo>
                  <a:cubicBezTo>
                    <a:pt x="10113" y="40123"/>
                    <a:pt x="20127" y="48409"/>
                    <a:pt x="31773" y="48409"/>
                  </a:cubicBezTo>
                  <a:cubicBezTo>
                    <a:pt x="43418" y="48409"/>
                    <a:pt x="53432" y="40123"/>
                    <a:pt x="55585" y="28674"/>
                  </a:cubicBezTo>
                  <a:cubicBezTo>
                    <a:pt x="55585" y="28576"/>
                    <a:pt x="55618" y="28511"/>
                    <a:pt x="55650" y="28413"/>
                  </a:cubicBezTo>
                  <a:lnTo>
                    <a:pt x="57086" y="23455"/>
                  </a:lnTo>
                  <a:cubicBezTo>
                    <a:pt x="57314" y="22280"/>
                    <a:pt x="58227" y="21399"/>
                    <a:pt x="59402" y="21171"/>
                  </a:cubicBezTo>
                  <a:cubicBezTo>
                    <a:pt x="61913" y="20714"/>
                    <a:pt x="63544" y="18235"/>
                    <a:pt x="62925" y="15724"/>
                  </a:cubicBezTo>
                  <a:cubicBezTo>
                    <a:pt x="62696" y="14778"/>
                    <a:pt x="61946" y="13995"/>
                    <a:pt x="60967" y="13799"/>
                  </a:cubicBezTo>
                  <a:lnTo>
                    <a:pt x="60935" y="13799"/>
                  </a:lnTo>
                  <a:cubicBezTo>
                    <a:pt x="60822" y="13803"/>
                    <a:pt x="60437" y="13815"/>
                    <a:pt x="59819" y="13815"/>
                  </a:cubicBezTo>
                  <a:cubicBezTo>
                    <a:pt x="54727" y="13815"/>
                    <a:pt x="33787" y="13004"/>
                    <a:pt x="1839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4" name="Google Shape;2724;p62"/>
            <p:cNvSpPr/>
            <p:nvPr/>
          </p:nvSpPr>
          <p:spPr>
            <a:xfrm>
              <a:off x="3548225" y="3478900"/>
              <a:ext cx="504000" cy="193300"/>
            </a:xfrm>
            <a:custGeom>
              <a:avLst/>
              <a:gdLst/>
              <a:ahLst/>
              <a:cxnLst/>
              <a:rect l="l" t="t" r="r" b="b"/>
              <a:pathLst>
                <a:path w="20160" h="7732" extrusionOk="0">
                  <a:moveTo>
                    <a:pt x="0" y="0"/>
                  </a:moveTo>
                  <a:lnTo>
                    <a:pt x="0" y="5578"/>
                  </a:lnTo>
                  <a:cubicBezTo>
                    <a:pt x="3213" y="7014"/>
                    <a:pt x="6646" y="7731"/>
                    <a:pt x="10080" y="7731"/>
                  </a:cubicBezTo>
                  <a:cubicBezTo>
                    <a:pt x="13513" y="7731"/>
                    <a:pt x="16946" y="7014"/>
                    <a:pt x="20159" y="5578"/>
                  </a:cubicBezTo>
                  <a:lnTo>
                    <a:pt x="20159" y="0"/>
                  </a:lnTo>
                  <a:cubicBezTo>
                    <a:pt x="16897" y="1158"/>
                    <a:pt x="13488" y="1737"/>
                    <a:pt x="10080" y="1737"/>
                  </a:cubicBezTo>
                  <a:cubicBezTo>
                    <a:pt x="6671" y="1737"/>
                    <a:pt x="3262" y="1158"/>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5" name="Google Shape;2725;p62"/>
            <p:cNvSpPr/>
            <p:nvPr/>
          </p:nvSpPr>
          <p:spPr>
            <a:xfrm>
              <a:off x="1790000" y="833425"/>
              <a:ext cx="4032650" cy="4032650"/>
            </a:xfrm>
            <a:custGeom>
              <a:avLst/>
              <a:gdLst/>
              <a:ahLst/>
              <a:cxnLst/>
              <a:rect l="l" t="t" r="r" b="b"/>
              <a:pathLst>
                <a:path w="161306" h="161306" extrusionOk="0">
                  <a:moveTo>
                    <a:pt x="80409" y="17615"/>
                  </a:moveTo>
                  <a:cubicBezTo>
                    <a:pt x="98023" y="17615"/>
                    <a:pt x="112311" y="31903"/>
                    <a:pt x="112311" y="49517"/>
                  </a:cubicBezTo>
                  <a:lnTo>
                    <a:pt x="112311" y="62109"/>
                  </a:lnTo>
                  <a:cubicBezTo>
                    <a:pt x="114725" y="63153"/>
                    <a:pt x="116519" y="65273"/>
                    <a:pt x="117106" y="67817"/>
                  </a:cubicBezTo>
                  <a:cubicBezTo>
                    <a:pt x="118345" y="72808"/>
                    <a:pt x="115638" y="77929"/>
                    <a:pt x="110843" y="79723"/>
                  </a:cubicBezTo>
                  <a:lnTo>
                    <a:pt x="109799" y="83312"/>
                  </a:lnTo>
                  <a:cubicBezTo>
                    <a:pt x="108201" y="91499"/>
                    <a:pt x="103275" y="98676"/>
                    <a:pt x="96197" y="103047"/>
                  </a:cubicBezTo>
                  <a:lnTo>
                    <a:pt x="96197" y="111071"/>
                  </a:lnTo>
                  <a:lnTo>
                    <a:pt x="115605" y="117367"/>
                  </a:lnTo>
                  <a:cubicBezTo>
                    <a:pt x="121379" y="119193"/>
                    <a:pt x="125881" y="123793"/>
                    <a:pt x="127512" y="129632"/>
                  </a:cubicBezTo>
                  <a:cubicBezTo>
                    <a:pt x="127577" y="129860"/>
                    <a:pt x="127642" y="130089"/>
                    <a:pt x="127707" y="130317"/>
                  </a:cubicBezTo>
                  <a:cubicBezTo>
                    <a:pt x="127968" y="131589"/>
                    <a:pt x="128131" y="132926"/>
                    <a:pt x="128131" y="134231"/>
                  </a:cubicBezTo>
                  <a:lnTo>
                    <a:pt x="128131" y="144343"/>
                  </a:lnTo>
                  <a:lnTo>
                    <a:pt x="122423" y="144343"/>
                  </a:lnTo>
                  <a:lnTo>
                    <a:pt x="122423" y="134231"/>
                  </a:lnTo>
                  <a:cubicBezTo>
                    <a:pt x="122423" y="133351"/>
                    <a:pt x="122325" y="132470"/>
                    <a:pt x="122129" y="131622"/>
                  </a:cubicBezTo>
                  <a:cubicBezTo>
                    <a:pt x="122097" y="131459"/>
                    <a:pt x="122064" y="131295"/>
                    <a:pt x="122032" y="131165"/>
                  </a:cubicBezTo>
                  <a:cubicBezTo>
                    <a:pt x="120890" y="127153"/>
                    <a:pt x="117791" y="124021"/>
                    <a:pt x="113844" y="122782"/>
                  </a:cubicBezTo>
                  <a:lnTo>
                    <a:pt x="93620" y="116225"/>
                  </a:lnTo>
                  <a:cubicBezTo>
                    <a:pt x="89444" y="118248"/>
                    <a:pt x="84926" y="119259"/>
                    <a:pt x="80409" y="119259"/>
                  </a:cubicBezTo>
                  <a:cubicBezTo>
                    <a:pt x="75891" y="119259"/>
                    <a:pt x="71373" y="118248"/>
                    <a:pt x="67198" y="116225"/>
                  </a:cubicBezTo>
                  <a:lnTo>
                    <a:pt x="46973" y="122782"/>
                  </a:lnTo>
                  <a:cubicBezTo>
                    <a:pt x="43026" y="124021"/>
                    <a:pt x="39927" y="127153"/>
                    <a:pt x="38786" y="131165"/>
                  </a:cubicBezTo>
                  <a:cubicBezTo>
                    <a:pt x="38753" y="131295"/>
                    <a:pt x="38720" y="131459"/>
                    <a:pt x="38688" y="131622"/>
                  </a:cubicBezTo>
                  <a:cubicBezTo>
                    <a:pt x="38492" y="132470"/>
                    <a:pt x="38394" y="133351"/>
                    <a:pt x="38427" y="134231"/>
                  </a:cubicBezTo>
                  <a:lnTo>
                    <a:pt x="38427" y="144343"/>
                  </a:lnTo>
                  <a:lnTo>
                    <a:pt x="32718" y="144343"/>
                  </a:lnTo>
                  <a:lnTo>
                    <a:pt x="32718" y="134231"/>
                  </a:lnTo>
                  <a:cubicBezTo>
                    <a:pt x="32686" y="132926"/>
                    <a:pt x="32849" y="131589"/>
                    <a:pt x="33110" y="130317"/>
                  </a:cubicBezTo>
                  <a:cubicBezTo>
                    <a:pt x="33175" y="130089"/>
                    <a:pt x="33240" y="129860"/>
                    <a:pt x="33305" y="129632"/>
                  </a:cubicBezTo>
                  <a:cubicBezTo>
                    <a:pt x="34936" y="123793"/>
                    <a:pt x="39438" y="119193"/>
                    <a:pt x="45212" y="117367"/>
                  </a:cubicBezTo>
                  <a:lnTo>
                    <a:pt x="64621" y="111071"/>
                  </a:lnTo>
                  <a:lnTo>
                    <a:pt x="64621" y="103047"/>
                  </a:lnTo>
                  <a:cubicBezTo>
                    <a:pt x="57542" y="98676"/>
                    <a:pt x="52616" y="91499"/>
                    <a:pt x="51018" y="83312"/>
                  </a:cubicBezTo>
                  <a:lnTo>
                    <a:pt x="49974" y="79756"/>
                  </a:lnTo>
                  <a:cubicBezTo>
                    <a:pt x="45179" y="77929"/>
                    <a:pt x="42472" y="72808"/>
                    <a:pt x="43711" y="67817"/>
                  </a:cubicBezTo>
                  <a:cubicBezTo>
                    <a:pt x="44298" y="65240"/>
                    <a:pt x="46092" y="63153"/>
                    <a:pt x="48506" y="62109"/>
                  </a:cubicBezTo>
                  <a:lnTo>
                    <a:pt x="48506" y="49517"/>
                  </a:lnTo>
                  <a:cubicBezTo>
                    <a:pt x="48506" y="31903"/>
                    <a:pt x="62794" y="17615"/>
                    <a:pt x="80409" y="17615"/>
                  </a:cubicBezTo>
                  <a:close/>
                  <a:moveTo>
                    <a:pt x="77408" y="1"/>
                  </a:moveTo>
                  <a:cubicBezTo>
                    <a:pt x="35491" y="1664"/>
                    <a:pt x="1664" y="35458"/>
                    <a:pt x="1" y="77375"/>
                  </a:cubicBezTo>
                  <a:lnTo>
                    <a:pt x="2154" y="77375"/>
                  </a:lnTo>
                  <a:cubicBezTo>
                    <a:pt x="3948" y="77375"/>
                    <a:pt x="5416" y="78843"/>
                    <a:pt x="5416" y="80637"/>
                  </a:cubicBezTo>
                  <a:cubicBezTo>
                    <a:pt x="5416" y="82431"/>
                    <a:pt x="3948" y="83899"/>
                    <a:pt x="2154" y="83899"/>
                  </a:cubicBezTo>
                  <a:lnTo>
                    <a:pt x="1" y="83899"/>
                  </a:lnTo>
                  <a:cubicBezTo>
                    <a:pt x="1664" y="125848"/>
                    <a:pt x="35458" y="159642"/>
                    <a:pt x="77408" y="161306"/>
                  </a:cubicBezTo>
                  <a:lnTo>
                    <a:pt x="77408" y="158598"/>
                  </a:lnTo>
                  <a:cubicBezTo>
                    <a:pt x="77408" y="156804"/>
                    <a:pt x="78843" y="155336"/>
                    <a:pt x="80670" y="155336"/>
                  </a:cubicBezTo>
                  <a:cubicBezTo>
                    <a:pt x="82464" y="155336"/>
                    <a:pt x="83932" y="156804"/>
                    <a:pt x="83932" y="158598"/>
                  </a:cubicBezTo>
                  <a:lnTo>
                    <a:pt x="83932" y="161306"/>
                  </a:lnTo>
                  <a:cubicBezTo>
                    <a:pt x="125848" y="159642"/>
                    <a:pt x="159642" y="125848"/>
                    <a:pt x="161306" y="83899"/>
                  </a:cubicBezTo>
                  <a:lnTo>
                    <a:pt x="158664" y="83899"/>
                  </a:lnTo>
                  <a:cubicBezTo>
                    <a:pt x="156870" y="83899"/>
                    <a:pt x="155402" y="82431"/>
                    <a:pt x="155402" y="80637"/>
                  </a:cubicBezTo>
                  <a:cubicBezTo>
                    <a:pt x="155402" y="78843"/>
                    <a:pt x="156870" y="77375"/>
                    <a:pt x="158664" y="77375"/>
                  </a:cubicBezTo>
                  <a:lnTo>
                    <a:pt x="161306" y="77375"/>
                  </a:lnTo>
                  <a:cubicBezTo>
                    <a:pt x="159642" y="35458"/>
                    <a:pt x="125848" y="1664"/>
                    <a:pt x="83932" y="1"/>
                  </a:cubicBezTo>
                  <a:lnTo>
                    <a:pt x="83932" y="2545"/>
                  </a:lnTo>
                  <a:cubicBezTo>
                    <a:pt x="83932" y="4339"/>
                    <a:pt x="82464" y="5807"/>
                    <a:pt x="80670" y="5807"/>
                  </a:cubicBezTo>
                  <a:cubicBezTo>
                    <a:pt x="78843" y="5807"/>
                    <a:pt x="77408" y="4339"/>
                    <a:pt x="77408" y="2545"/>
                  </a:cubicBezTo>
                  <a:lnTo>
                    <a:pt x="77408"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26" name="Google Shape;2726;p62"/>
          <p:cNvGrpSpPr/>
          <p:nvPr/>
        </p:nvGrpSpPr>
        <p:grpSpPr>
          <a:xfrm>
            <a:off x="5999831" y="3724410"/>
            <a:ext cx="384918" cy="384918"/>
            <a:chOff x="1394475" y="441975"/>
            <a:chExt cx="4811475" cy="4811475"/>
          </a:xfrm>
        </p:grpSpPr>
        <p:sp>
          <p:nvSpPr>
            <p:cNvPr id="2727" name="Google Shape;2727;p62"/>
            <p:cNvSpPr/>
            <p:nvPr/>
          </p:nvSpPr>
          <p:spPr>
            <a:xfrm>
              <a:off x="1394475" y="441975"/>
              <a:ext cx="4811475" cy="4811475"/>
            </a:xfrm>
            <a:custGeom>
              <a:avLst/>
              <a:gdLst/>
              <a:ahLst/>
              <a:cxnLst/>
              <a:rect l="l" t="t" r="r" b="b"/>
              <a:pathLst>
                <a:path w="192459" h="192459" extrusionOk="0">
                  <a:moveTo>
                    <a:pt x="114399" y="23422"/>
                  </a:moveTo>
                  <a:cubicBezTo>
                    <a:pt x="141310" y="30142"/>
                    <a:pt x="162317" y="51149"/>
                    <a:pt x="169037" y="78060"/>
                  </a:cubicBezTo>
                  <a:cubicBezTo>
                    <a:pt x="160752" y="80181"/>
                    <a:pt x="154945" y="87683"/>
                    <a:pt x="154945" y="96230"/>
                  </a:cubicBezTo>
                  <a:cubicBezTo>
                    <a:pt x="154945" y="104809"/>
                    <a:pt x="160752" y="112279"/>
                    <a:pt x="169037" y="114399"/>
                  </a:cubicBezTo>
                  <a:cubicBezTo>
                    <a:pt x="162317" y="141310"/>
                    <a:pt x="141310" y="162317"/>
                    <a:pt x="114399" y="169037"/>
                  </a:cubicBezTo>
                  <a:cubicBezTo>
                    <a:pt x="112279" y="160752"/>
                    <a:pt x="104776" y="154945"/>
                    <a:pt x="96230" y="154945"/>
                  </a:cubicBezTo>
                  <a:cubicBezTo>
                    <a:pt x="87651" y="154945"/>
                    <a:pt x="80181" y="160752"/>
                    <a:pt x="78060" y="169037"/>
                  </a:cubicBezTo>
                  <a:cubicBezTo>
                    <a:pt x="51149" y="162317"/>
                    <a:pt x="30142" y="141310"/>
                    <a:pt x="23422" y="114399"/>
                  </a:cubicBezTo>
                  <a:cubicBezTo>
                    <a:pt x="31707" y="112279"/>
                    <a:pt x="37514" y="104776"/>
                    <a:pt x="37514" y="96230"/>
                  </a:cubicBezTo>
                  <a:cubicBezTo>
                    <a:pt x="37514" y="87651"/>
                    <a:pt x="31707" y="80181"/>
                    <a:pt x="23422" y="78060"/>
                  </a:cubicBezTo>
                  <a:cubicBezTo>
                    <a:pt x="30142" y="51149"/>
                    <a:pt x="51149" y="30142"/>
                    <a:pt x="78060" y="23422"/>
                  </a:cubicBezTo>
                  <a:cubicBezTo>
                    <a:pt x="80181" y="31707"/>
                    <a:pt x="87683" y="37514"/>
                    <a:pt x="96230" y="37514"/>
                  </a:cubicBezTo>
                  <a:cubicBezTo>
                    <a:pt x="104809" y="37514"/>
                    <a:pt x="112279" y="31707"/>
                    <a:pt x="114399" y="23422"/>
                  </a:cubicBezTo>
                  <a:close/>
                  <a:moveTo>
                    <a:pt x="96230" y="1"/>
                  </a:moveTo>
                  <a:cubicBezTo>
                    <a:pt x="85954" y="1"/>
                    <a:pt x="77604" y="8254"/>
                    <a:pt x="77473" y="18529"/>
                  </a:cubicBezTo>
                  <a:cubicBezTo>
                    <a:pt x="48311" y="25575"/>
                    <a:pt x="25575" y="48311"/>
                    <a:pt x="18529" y="77473"/>
                  </a:cubicBezTo>
                  <a:cubicBezTo>
                    <a:pt x="8254" y="77604"/>
                    <a:pt x="1" y="85954"/>
                    <a:pt x="1" y="96230"/>
                  </a:cubicBezTo>
                  <a:cubicBezTo>
                    <a:pt x="1" y="106505"/>
                    <a:pt x="8254" y="114856"/>
                    <a:pt x="18529" y="114986"/>
                  </a:cubicBezTo>
                  <a:cubicBezTo>
                    <a:pt x="25575" y="144148"/>
                    <a:pt x="48311" y="166884"/>
                    <a:pt x="77473" y="173930"/>
                  </a:cubicBezTo>
                  <a:cubicBezTo>
                    <a:pt x="77604" y="184205"/>
                    <a:pt x="85954" y="192458"/>
                    <a:pt x="96230" y="192458"/>
                  </a:cubicBezTo>
                  <a:cubicBezTo>
                    <a:pt x="106505" y="192458"/>
                    <a:pt x="114856" y="184205"/>
                    <a:pt x="114986" y="173930"/>
                  </a:cubicBezTo>
                  <a:cubicBezTo>
                    <a:pt x="144148" y="166884"/>
                    <a:pt x="166884" y="144148"/>
                    <a:pt x="173930" y="114986"/>
                  </a:cubicBezTo>
                  <a:cubicBezTo>
                    <a:pt x="184205" y="114856"/>
                    <a:pt x="192458" y="106505"/>
                    <a:pt x="192458" y="96230"/>
                  </a:cubicBezTo>
                  <a:cubicBezTo>
                    <a:pt x="192458" y="85954"/>
                    <a:pt x="184205" y="77604"/>
                    <a:pt x="173930" y="77473"/>
                  </a:cubicBezTo>
                  <a:cubicBezTo>
                    <a:pt x="166884" y="48311"/>
                    <a:pt x="144148" y="25575"/>
                    <a:pt x="114986" y="18529"/>
                  </a:cubicBezTo>
                  <a:cubicBezTo>
                    <a:pt x="114856" y="8254"/>
                    <a:pt x="106505" y="1"/>
                    <a:pt x="9623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8" name="Google Shape;2728;p62"/>
            <p:cNvSpPr/>
            <p:nvPr/>
          </p:nvSpPr>
          <p:spPr>
            <a:xfrm>
              <a:off x="4035075" y="3123350"/>
              <a:ext cx="168825" cy="176975"/>
            </a:xfrm>
            <a:custGeom>
              <a:avLst/>
              <a:gdLst/>
              <a:ahLst/>
              <a:cxnLst/>
              <a:rect l="l" t="t" r="r" b="b"/>
              <a:pathLst>
                <a:path w="6753" h="7079" extrusionOk="0">
                  <a:moveTo>
                    <a:pt x="6752" y="0"/>
                  </a:moveTo>
                  <a:cubicBezTo>
                    <a:pt x="4763" y="1827"/>
                    <a:pt x="2479" y="3327"/>
                    <a:pt x="0" y="4404"/>
                  </a:cubicBezTo>
                  <a:lnTo>
                    <a:pt x="0" y="7079"/>
                  </a:lnTo>
                  <a:cubicBezTo>
                    <a:pt x="196" y="7079"/>
                    <a:pt x="424" y="7046"/>
                    <a:pt x="652" y="6981"/>
                  </a:cubicBezTo>
                  <a:cubicBezTo>
                    <a:pt x="1011" y="6915"/>
                    <a:pt x="1370" y="6818"/>
                    <a:pt x="1696" y="6720"/>
                  </a:cubicBezTo>
                  <a:cubicBezTo>
                    <a:pt x="2023" y="6589"/>
                    <a:pt x="2349" y="6459"/>
                    <a:pt x="2675" y="6296"/>
                  </a:cubicBezTo>
                  <a:cubicBezTo>
                    <a:pt x="4828" y="5154"/>
                    <a:pt x="6328" y="3034"/>
                    <a:pt x="6655" y="620"/>
                  </a:cubicBezTo>
                  <a:cubicBezTo>
                    <a:pt x="6655" y="392"/>
                    <a:pt x="6687" y="196"/>
                    <a:pt x="675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9" name="Google Shape;2729;p62"/>
            <p:cNvSpPr/>
            <p:nvPr/>
          </p:nvSpPr>
          <p:spPr>
            <a:xfrm>
              <a:off x="3061350" y="2750650"/>
              <a:ext cx="300950" cy="340725"/>
            </a:xfrm>
            <a:custGeom>
              <a:avLst/>
              <a:gdLst/>
              <a:ahLst/>
              <a:cxnLst/>
              <a:rect l="l" t="t" r="r" b="b"/>
              <a:pathLst>
                <a:path w="12038" h="13629" extrusionOk="0">
                  <a:moveTo>
                    <a:pt x="4600" y="1"/>
                  </a:moveTo>
                  <a:lnTo>
                    <a:pt x="4600" y="1"/>
                  </a:lnTo>
                  <a:cubicBezTo>
                    <a:pt x="1" y="3230"/>
                    <a:pt x="458" y="10178"/>
                    <a:pt x="5448" y="12788"/>
                  </a:cubicBezTo>
                  <a:cubicBezTo>
                    <a:pt x="6068" y="13114"/>
                    <a:pt x="6721" y="13342"/>
                    <a:pt x="7406" y="13473"/>
                  </a:cubicBezTo>
                  <a:cubicBezTo>
                    <a:pt x="7891" y="13579"/>
                    <a:pt x="8382" y="13629"/>
                    <a:pt x="8875" y="13629"/>
                  </a:cubicBezTo>
                  <a:cubicBezTo>
                    <a:pt x="9442" y="13629"/>
                    <a:pt x="10011" y="13562"/>
                    <a:pt x="10570" y="13440"/>
                  </a:cubicBezTo>
                  <a:cubicBezTo>
                    <a:pt x="10721" y="13410"/>
                    <a:pt x="10876" y="13395"/>
                    <a:pt x="11031" y="13395"/>
                  </a:cubicBezTo>
                  <a:cubicBezTo>
                    <a:pt x="11376" y="13395"/>
                    <a:pt x="11722" y="13468"/>
                    <a:pt x="12038" y="13603"/>
                  </a:cubicBezTo>
                  <a:cubicBezTo>
                    <a:pt x="8710" y="9950"/>
                    <a:pt x="6590" y="5383"/>
                    <a:pt x="6003" y="490"/>
                  </a:cubicBezTo>
                  <a:cubicBezTo>
                    <a:pt x="5514" y="360"/>
                    <a:pt x="5057" y="197"/>
                    <a:pt x="460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0" name="Google Shape;2730;p62"/>
            <p:cNvSpPr/>
            <p:nvPr/>
          </p:nvSpPr>
          <p:spPr>
            <a:xfrm>
              <a:off x="3138025" y="3624050"/>
              <a:ext cx="152525" cy="344975"/>
            </a:xfrm>
            <a:custGeom>
              <a:avLst/>
              <a:gdLst/>
              <a:ahLst/>
              <a:cxnLst/>
              <a:rect l="l" t="t" r="r" b="b"/>
              <a:pathLst>
                <a:path w="6101" h="13799" extrusionOk="0">
                  <a:moveTo>
                    <a:pt x="3034" y="1"/>
                  </a:moveTo>
                  <a:cubicBezTo>
                    <a:pt x="1240" y="1501"/>
                    <a:pt x="0" y="3654"/>
                    <a:pt x="0" y="6035"/>
                  </a:cubicBezTo>
                  <a:lnTo>
                    <a:pt x="0" y="13799"/>
                  </a:lnTo>
                  <a:lnTo>
                    <a:pt x="6100" y="13799"/>
                  </a:lnTo>
                  <a:lnTo>
                    <a:pt x="6100" y="6035"/>
                  </a:lnTo>
                  <a:cubicBezTo>
                    <a:pt x="6100" y="3654"/>
                    <a:pt x="4828" y="1501"/>
                    <a:pt x="303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1" name="Google Shape;2731;p62"/>
            <p:cNvSpPr/>
            <p:nvPr/>
          </p:nvSpPr>
          <p:spPr>
            <a:xfrm>
              <a:off x="3332925" y="3471550"/>
              <a:ext cx="937850" cy="497475"/>
            </a:xfrm>
            <a:custGeom>
              <a:avLst/>
              <a:gdLst/>
              <a:ahLst/>
              <a:cxnLst/>
              <a:rect l="l" t="t" r="r" b="b"/>
              <a:pathLst>
                <a:path w="37514" h="19899" extrusionOk="0">
                  <a:moveTo>
                    <a:pt x="26716" y="1"/>
                  </a:moveTo>
                  <a:lnTo>
                    <a:pt x="21138" y="7503"/>
                  </a:lnTo>
                  <a:lnTo>
                    <a:pt x="21138" y="14158"/>
                  </a:lnTo>
                  <a:cubicBezTo>
                    <a:pt x="21138" y="15495"/>
                    <a:pt x="20029" y="16604"/>
                    <a:pt x="18692" y="16604"/>
                  </a:cubicBezTo>
                  <a:cubicBezTo>
                    <a:pt x="17354" y="16604"/>
                    <a:pt x="16245" y="15495"/>
                    <a:pt x="16245" y="14158"/>
                  </a:cubicBezTo>
                  <a:lnTo>
                    <a:pt x="16245" y="7503"/>
                  </a:lnTo>
                  <a:lnTo>
                    <a:pt x="10700" y="33"/>
                  </a:lnTo>
                  <a:lnTo>
                    <a:pt x="0" y="3915"/>
                  </a:lnTo>
                  <a:cubicBezTo>
                    <a:pt x="1892" y="6133"/>
                    <a:pt x="3034" y="8906"/>
                    <a:pt x="3262" y="11809"/>
                  </a:cubicBezTo>
                  <a:cubicBezTo>
                    <a:pt x="3262" y="11874"/>
                    <a:pt x="3197" y="11940"/>
                    <a:pt x="3197" y="12005"/>
                  </a:cubicBezTo>
                  <a:lnTo>
                    <a:pt x="3197" y="19899"/>
                  </a:lnTo>
                  <a:lnTo>
                    <a:pt x="34186" y="19899"/>
                  </a:lnTo>
                  <a:lnTo>
                    <a:pt x="34186" y="12005"/>
                  </a:lnTo>
                  <a:cubicBezTo>
                    <a:pt x="34186" y="11940"/>
                    <a:pt x="34153" y="11874"/>
                    <a:pt x="34186" y="11809"/>
                  </a:cubicBezTo>
                  <a:cubicBezTo>
                    <a:pt x="34414" y="8873"/>
                    <a:pt x="35589" y="6133"/>
                    <a:pt x="37513" y="3915"/>
                  </a:cubicBezTo>
                  <a:lnTo>
                    <a:pt x="26716"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2" name="Google Shape;2732;p62"/>
            <p:cNvSpPr/>
            <p:nvPr/>
          </p:nvSpPr>
          <p:spPr>
            <a:xfrm>
              <a:off x="4238125" y="2753100"/>
              <a:ext cx="265875" cy="338275"/>
            </a:xfrm>
            <a:custGeom>
              <a:avLst/>
              <a:gdLst/>
              <a:ahLst/>
              <a:cxnLst/>
              <a:rect l="l" t="t" r="r" b="b"/>
              <a:pathLst>
                <a:path w="10635" h="13531" extrusionOk="0">
                  <a:moveTo>
                    <a:pt x="7177" y="1"/>
                  </a:moveTo>
                  <a:cubicBezTo>
                    <a:pt x="6818" y="164"/>
                    <a:pt x="6427" y="294"/>
                    <a:pt x="6068" y="392"/>
                  </a:cubicBezTo>
                  <a:cubicBezTo>
                    <a:pt x="5448" y="5285"/>
                    <a:pt x="3360" y="9852"/>
                    <a:pt x="0" y="13473"/>
                  </a:cubicBezTo>
                  <a:cubicBezTo>
                    <a:pt x="314" y="13347"/>
                    <a:pt x="628" y="13289"/>
                    <a:pt x="950" y="13289"/>
                  </a:cubicBezTo>
                  <a:cubicBezTo>
                    <a:pt x="1131" y="13289"/>
                    <a:pt x="1314" y="13307"/>
                    <a:pt x="1501" y="13342"/>
                  </a:cubicBezTo>
                  <a:cubicBezTo>
                    <a:pt x="2042" y="13464"/>
                    <a:pt x="2603" y="13531"/>
                    <a:pt x="3167" y="13531"/>
                  </a:cubicBezTo>
                  <a:cubicBezTo>
                    <a:pt x="3656" y="13531"/>
                    <a:pt x="4148" y="13481"/>
                    <a:pt x="4632" y="13375"/>
                  </a:cubicBezTo>
                  <a:cubicBezTo>
                    <a:pt x="4991" y="13310"/>
                    <a:pt x="5317" y="13212"/>
                    <a:pt x="5644" y="13081"/>
                  </a:cubicBezTo>
                  <a:cubicBezTo>
                    <a:pt x="8612" y="12037"/>
                    <a:pt x="10635" y="9199"/>
                    <a:pt x="10635" y="6035"/>
                  </a:cubicBezTo>
                  <a:cubicBezTo>
                    <a:pt x="10635" y="3817"/>
                    <a:pt x="9036" y="1501"/>
                    <a:pt x="717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3" name="Google Shape;2733;p62"/>
            <p:cNvSpPr/>
            <p:nvPr/>
          </p:nvSpPr>
          <p:spPr>
            <a:xfrm>
              <a:off x="4309875" y="3624050"/>
              <a:ext cx="163125" cy="344975"/>
            </a:xfrm>
            <a:custGeom>
              <a:avLst/>
              <a:gdLst/>
              <a:ahLst/>
              <a:cxnLst/>
              <a:rect l="l" t="t" r="r" b="b"/>
              <a:pathLst>
                <a:path w="6525" h="13799" extrusionOk="0">
                  <a:moveTo>
                    <a:pt x="3263" y="1"/>
                  </a:moveTo>
                  <a:cubicBezTo>
                    <a:pt x="1469" y="1501"/>
                    <a:pt x="1" y="3654"/>
                    <a:pt x="1" y="6035"/>
                  </a:cubicBezTo>
                  <a:lnTo>
                    <a:pt x="1" y="13799"/>
                  </a:lnTo>
                  <a:lnTo>
                    <a:pt x="6525" y="13799"/>
                  </a:lnTo>
                  <a:lnTo>
                    <a:pt x="6525" y="6035"/>
                  </a:lnTo>
                  <a:cubicBezTo>
                    <a:pt x="6199" y="3687"/>
                    <a:pt x="5024" y="1566"/>
                    <a:pt x="326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4" name="Google Shape;2734;p62"/>
            <p:cNvSpPr/>
            <p:nvPr/>
          </p:nvSpPr>
          <p:spPr>
            <a:xfrm>
              <a:off x="3184500" y="2146375"/>
              <a:ext cx="1231425" cy="1013675"/>
            </a:xfrm>
            <a:custGeom>
              <a:avLst/>
              <a:gdLst/>
              <a:ahLst/>
              <a:cxnLst/>
              <a:rect l="l" t="t" r="r" b="b"/>
              <a:pathLst>
                <a:path w="49257" h="40547" extrusionOk="0">
                  <a:moveTo>
                    <a:pt x="29424" y="0"/>
                  </a:moveTo>
                  <a:lnTo>
                    <a:pt x="28315" y="1338"/>
                  </a:lnTo>
                  <a:cubicBezTo>
                    <a:pt x="24400" y="6296"/>
                    <a:pt x="18398" y="9167"/>
                    <a:pt x="12070" y="9167"/>
                  </a:cubicBezTo>
                  <a:cubicBezTo>
                    <a:pt x="9004" y="9167"/>
                    <a:pt x="6231" y="10928"/>
                    <a:pt x="4926" y="13733"/>
                  </a:cubicBezTo>
                  <a:cubicBezTo>
                    <a:pt x="4894" y="13831"/>
                    <a:pt x="4828" y="13929"/>
                    <a:pt x="4763" y="14027"/>
                  </a:cubicBezTo>
                  <a:cubicBezTo>
                    <a:pt x="4763" y="14027"/>
                    <a:pt x="4730" y="14060"/>
                    <a:pt x="4730" y="14092"/>
                  </a:cubicBezTo>
                  <a:cubicBezTo>
                    <a:pt x="4665" y="14158"/>
                    <a:pt x="4633" y="14223"/>
                    <a:pt x="4567" y="14288"/>
                  </a:cubicBezTo>
                  <a:cubicBezTo>
                    <a:pt x="4567" y="14288"/>
                    <a:pt x="4535" y="14321"/>
                    <a:pt x="4535" y="14353"/>
                  </a:cubicBezTo>
                  <a:cubicBezTo>
                    <a:pt x="4502" y="14353"/>
                    <a:pt x="4502" y="14353"/>
                    <a:pt x="4502" y="14386"/>
                  </a:cubicBezTo>
                  <a:cubicBezTo>
                    <a:pt x="4437" y="14451"/>
                    <a:pt x="4372" y="14516"/>
                    <a:pt x="4306" y="14549"/>
                  </a:cubicBezTo>
                  <a:cubicBezTo>
                    <a:pt x="4274" y="14582"/>
                    <a:pt x="4274" y="14582"/>
                    <a:pt x="4241" y="14614"/>
                  </a:cubicBezTo>
                  <a:cubicBezTo>
                    <a:pt x="4176" y="14647"/>
                    <a:pt x="4111" y="14712"/>
                    <a:pt x="4045" y="14745"/>
                  </a:cubicBezTo>
                  <a:cubicBezTo>
                    <a:pt x="4013" y="14777"/>
                    <a:pt x="4013" y="14777"/>
                    <a:pt x="3980" y="14810"/>
                  </a:cubicBezTo>
                  <a:cubicBezTo>
                    <a:pt x="3882" y="14843"/>
                    <a:pt x="3817" y="14875"/>
                    <a:pt x="3752" y="14908"/>
                  </a:cubicBezTo>
                  <a:cubicBezTo>
                    <a:pt x="3719" y="14940"/>
                    <a:pt x="3719" y="14940"/>
                    <a:pt x="3687" y="14940"/>
                  </a:cubicBezTo>
                  <a:cubicBezTo>
                    <a:pt x="3621" y="14973"/>
                    <a:pt x="3524" y="15006"/>
                    <a:pt x="3426" y="15038"/>
                  </a:cubicBezTo>
                  <a:cubicBezTo>
                    <a:pt x="3393" y="15071"/>
                    <a:pt x="3360" y="15071"/>
                    <a:pt x="3328" y="15071"/>
                  </a:cubicBezTo>
                  <a:cubicBezTo>
                    <a:pt x="3263" y="15103"/>
                    <a:pt x="3197" y="15103"/>
                    <a:pt x="3099" y="15103"/>
                  </a:cubicBezTo>
                  <a:cubicBezTo>
                    <a:pt x="3067" y="15136"/>
                    <a:pt x="3034" y="15136"/>
                    <a:pt x="3002" y="15136"/>
                  </a:cubicBezTo>
                  <a:cubicBezTo>
                    <a:pt x="2936" y="15136"/>
                    <a:pt x="2838" y="15136"/>
                    <a:pt x="2741" y="15169"/>
                  </a:cubicBezTo>
                  <a:cubicBezTo>
                    <a:pt x="2741" y="15169"/>
                    <a:pt x="2708" y="15071"/>
                    <a:pt x="2708" y="15071"/>
                  </a:cubicBezTo>
                  <a:cubicBezTo>
                    <a:pt x="2708" y="15071"/>
                    <a:pt x="2708" y="15006"/>
                    <a:pt x="2708" y="15006"/>
                  </a:cubicBezTo>
                  <a:lnTo>
                    <a:pt x="2545" y="15006"/>
                  </a:lnTo>
                  <a:cubicBezTo>
                    <a:pt x="2382" y="15038"/>
                    <a:pt x="2219" y="15038"/>
                    <a:pt x="2088" y="15038"/>
                  </a:cubicBezTo>
                  <a:lnTo>
                    <a:pt x="1729" y="15038"/>
                  </a:lnTo>
                  <a:cubicBezTo>
                    <a:pt x="1706" y="15037"/>
                    <a:pt x="1683" y="15037"/>
                    <a:pt x="1660" y="15037"/>
                  </a:cubicBezTo>
                  <a:cubicBezTo>
                    <a:pt x="906" y="15037"/>
                    <a:pt x="256" y="15550"/>
                    <a:pt x="66" y="16278"/>
                  </a:cubicBezTo>
                  <a:cubicBezTo>
                    <a:pt x="1" y="16506"/>
                    <a:pt x="1" y="16734"/>
                    <a:pt x="1" y="16963"/>
                  </a:cubicBezTo>
                  <a:cubicBezTo>
                    <a:pt x="1" y="18594"/>
                    <a:pt x="1338" y="19899"/>
                    <a:pt x="2969" y="19899"/>
                  </a:cubicBezTo>
                  <a:lnTo>
                    <a:pt x="3328" y="19899"/>
                  </a:lnTo>
                  <a:cubicBezTo>
                    <a:pt x="4665" y="19931"/>
                    <a:pt x="5742" y="20975"/>
                    <a:pt x="5774" y="22312"/>
                  </a:cubicBezTo>
                  <a:cubicBezTo>
                    <a:pt x="6100" y="32490"/>
                    <a:pt x="14451" y="40547"/>
                    <a:pt x="24629" y="40547"/>
                  </a:cubicBezTo>
                  <a:cubicBezTo>
                    <a:pt x="34806" y="40547"/>
                    <a:pt x="43157" y="32490"/>
                    <a:pt x="43483" y="22312"/>
                  </a:cubicBezTo>
                  <a:cubicBezTo>
                    <a:pt x="43515" y="20975"/>
                    <a:pt x="44592" y="19899"/>
                    <a:pt x="45929" y="19899"/>
                  </a:cubicBezTo>
                  <a:lnTo>
                    <a:pt x="46288" y="19899"/>
                  </a:lnTo>
                  <a:cubicBezTo>
                    <a:pt x="46308" y="19899"/>
                    <a:pt x="46327" y="19899"/>
                    <a:pt x="46347" y="19899"/>
                  </a:cubicBezTo>
                  <a:cubicBezTo>
                    <a:pt x="47951" y="19899"/>
                    <a:pt x="49257" y="18574"/>
                    <a:pt x="49257" y="16963"/>
                  </a:cubicBezTo>
                  <a:cubicBezTo>
                    <a:pt x="49257" y="16734"/>
                    <a:pt x="49224" y="16506"/>
                    <a:pt x="49191" y="16278"/>
                  </a:cubicBezTo>
                  <a:cubicBezTo>
                    <a:pt x="48990" y="15500"/>
                    <a:pt x="48280" y="14977"/>
                    <a:pt x="47488" y="14977"/>
                  </a:cubicBezTo>
                  <a:cubicBezTo>
                    <a:pt x="47383" y="14977"/>
                    <a:pt x="47276" y="14986"/>
                    <a:pt x="47169" y="15006"/>
                  </a:cubicBezTo>
                  <a:cubicBezTo>
                    <a:pt x="47115" y="15016"/>
                    <a:pt x="47064" y="15020"/>
                    <a:pt x="47014" y="15020"/>
                  </a:cubicBezTo>
                  <a:cubicBezTo>
                    <a:pt x="46915" y="15020"/>
                    <a:pt x="46821" y="15006"/>
                    <a:pt x="46712" y="15006"/>
                  </a:cubicBezTo>
                  <a:lnTo>
                    <a:pt x="46549" y="15006"/>
                  </a:lnTo>
                  <a:cubicBezTo>
                    <a:pt x="46549" y="15006"/>
                    <a:pt x="46516" y="15071"/>
                    <a:pt x="46484" y="15071"/>
                  </a:cubicBezTo>
                  <a:cubicBezTo>
                    <a:pt x="46484" y="15071"/>
                    <a:pt x="46451" y="15103"/>
                    <a:pt x="46419" y="15103"/>
                  </a:cubicBezTo>
                  <a:cubicBezTo>
                    <a:pt x="40188" y="14712"/>
                    <a:pt x="35556" y="12559"/>
                    <a:pt x="32620" y="8612"/>
                  </a:cubicBezTo>
                  <a:cubicBezTo>
                    <a:pt x="30794" y="6068"/>
                    <a:pt x="29685" y="3099"/>
                    <a:pt x="2942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5" name="Google Shape;2735;p62"/>
            <p:cNvSpPr/>
            <p:nvPr/>
          </p:nvSpPr>
          <p:spPr>
            <a:xfrm>
              <a:off x="3279100" y="1721500"/>
              <a:ext cx="1042225" cy="673625"/>
            </a:xfrm>
            <a:custGeom>
              <a:avLst/>
              <a:gdLst/>
              <a:ahLst/>
              <a:cxnLst/>
              <a:rect l="l" t="t" r="r" b="b"/>
              <a:pathLst>
                <a:path w="41689" h="26945" extrusionOk="0">
                  <a:moveTo>
                    <a:pt x="20845" y="1"/>
                  </a:moveTo>
                  <a:cubicBezTo>
                    <a:pt x="9199" y="1"/>
                    <a:pt x="0" y="9852"/>
                    <a:pt x="816" y="21464"/>
                  </a:cubicBezTo>
                  <a:lnTo>
                    <a:pt x="946" y="23585"/>
                  </a:lnTo>
                  <a:cubicBezTo>
                    <a:pt x="3099" y="22084"/>
                    <a:pt x="5676" y="21269"/>
                    <a:pt x="8286" y="21269"/>
                  </a:cubicBezTo>
                  <a:cubicBezTo>
                    <a:pt x="13146" y="21269"/>
                    <a:pt x="17713" y="19051"/>
                    <a:pt x="20714" y="15267"/>
                  </a:cubicBezTo>
                  <a:lnTo>
                    <a:pt x="20747" y="15234"/>
                  </a:lnTo>
                  <a:lnTo>
                    <a:pt x="26455" y="8253"/>
                  </a:lnTo>
                  <a:cubicBezTo>
                    <a:pt x="26967" y="7629"/>
                    <a:pt x="27637" y="7357"/>
                    <a:pt x="28297" y="7357"/>
                  </a:cubicBezTo>
                  <a:cubicBezTo>
                    <a:pt x="29738" y="7357"/>
                    <a:pt x="31131" y="8651"/>
                    <a:pt x="30728" y="10374"/>
                  </a:cubicBezTo>
                  <a:cubicBezTo>
                    <a:pt x="30728" y="10439"/>
                    <a:pt x="29097" y="17844"/>
                    <a:pt x="32783" y="22704"/>
                  </a:cubicBezTo>
                  <a:cubicBezTo>
                    <a:pt x="34447" y="24955"/>
                    <a:pt x="37024" y="26357"/>
                    <a:pt x="40514" y="26945"/>
                  </a:cubicBezTo>
                  <a:lnTo>
                    <a:pt x="40873" y="21464"/>
                  </a:lnTo>
                  <a:cubicBezTo>
                    <a:pt x="41689" y="9852"/>
                    <a:pt x="32490" y="1"/>
                    <a:pt x="2084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6" name="Google Shape;2736;p62"/>
            <p:cNvSpPr/>
            <p:nvPr/>
          </p:nvSpPr>
          <p:spPr>
            <a:xfrm>
              <a:off x="3688475" y="3271750"/>
              <a:ext cx="224300" cy="264250"/>
            </a:xfrm>
            <a:custGeom>
              <a:avLst/>
              <a:gdLst/>
              <a:ahLst/>
              <a:cxnLst/>
              <a:rect l="l" t="t" r="r" b="b"/>
              <a:pathLst>
                <a:path w="8972" h="10570" extrusionOk="0">
                  <a:moveTo>
                    <a:pt x="1" y="1"/>
                  </a:moveTo>
                  <a:lnTo>
                    <a:pt x="1" y="4307"/>
                  </a:lnTo>
                  <a:lnTo>
                    <a:pt x="4470" y="10570"/>
                  </a:lnTo>
                  <a:lnTo>
                    <a:pt x="8971" y="4307"/>
                  </a:lnTo>
                  <a:lnTo>
                    <a:pt x="8971" y="1"/>
                  </a:lnTo>
                  <a:cubicBezTo>
                    <a:pt x="7487" y="311"/>
                    <a:pt x="5978" y="466"/>
                    <a:pt x="4474" y="466"/>
                  </a:cubicBezTo>
                  <a:cubicBezTo>
                    <a:pt x="2969" y="466"/>
                    <a:pt x="1469" y="311"/>
                    <a:pt x="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7" name="Google Shape;2737;p62"/>
            <p:cNvSpPr/>
            <p:nvPr/>
          </p:nvSpPr>
          <p:spPr>
            <a:xfrm>
              <a:off x="3397350" y="3123350"/>
              <a:ext cx="168825" cy="176975"/>
            </a:xfrm>
            <a:custGeom>
              <a:avLst/>
              <a:gdLst/>
              <a:ahLst/>
              <a:cxnLst/>
              <a:rect l="l" t="t" r="r" b="b"/>
              <a:pathLst>
                <a:path w="6753" h="7079" extrusionOk="0">
                  <a:moveTo>
                    <a:pt x="0" y="0"/>
                  </a:moveTo>
                  <a:cubicBezTo>
                    <a:pt x="66" y="196"/>
                    <a:pt x="66" y="424"/>
                    <a:pt x="66" y="620"/>
                  </a:cubicBezTo>
                  <a:cubicBezTo>
                    <a:pt x="457" y="3425"/>
                    <a:pt x="2349" y="5774"/>
                    <a:pt x="4991" y="6720"/>
                  </a:cubicBezTo>
                  <a:cubicBezTo>
                    <a:pt x="5350" y="6850"/>
                    <a:pt x="5709" y="6915"/>
                    <a:pt x="6100" y="7013"/>
                  </a:cubicBezTo>
                  <a:cubicBezTo>
                    <a:pt x="6296" y="7046"/>
                    <a:pt x="6524" y="7079"/>
                    <a:pt x="6753" y="7079"/>
                  </a:cubicBezTo>
                  <a:lnTo>
                    <a:pt x="6753" y="4404"/>
                  </a:lnTo>
                  <a:cubicBezTo>
                    <a:pt x="4241" y="3327"/>
                    <a:pt x="1990" y="1827"/>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38" name="Google Shape;2738;p62"/>
          <p:cNvGrpSpPr/>
          <p:nvPr/>
        </p:nvGrpSpPr>
        <p:grpSpPr>
          <a:xfrm>
            <a:off x="5999831" y="2344762"/>
            <a:ext cx="384918" cy="384918"/>
            <a:chOff x="1394475" y="441975"/>
            <a:chExt cx="4811475" cy="4811475"/>
          </a:xfrm>
        </p:grpSpPr>
        <p:sp>
          <p:nvSpPr>
            <p:cNvPr id="2739" name="Google Shape;2739;p62"/>
            <p:cNvSpPr/>
            <p:nvPr/>
          </p:nvSpPr>
          <p:spPr>
            <a:xfrm>
              <a:off x="1394475" y="441975"/>
              <a:ext cx="4811475" cy="4811475"/>
            </a:xfrm>
            <a:custGeom>
              <a:avLst/>
              <a:gdLst/>
              <a:ahLst/>
              <a:cxnLst/>
              <a:rect l="l" t="t" r="r" b="b"/>
              <a:pathLst>
                <a:path w="192459" h="192459" extrusionOk="0">
                  <a:moveTo>
                    <a:pt x="114399" y="23422"/>
                  </a:moveTo>
                  <a:cubicBezTo>
                    <a:pt x="141310" y="30142"/>
                    <a:pt x="162317" y="51149"/>
                    <a:pt x="169037" y="78060"/>
                  </a:cubicBezTo>
                  <a:cubicBezTo>
                    <a:pt x="160752" y="80181"/>
                    <a:pt x="154945" y="87683"/>
                    <a:pt x="154945" y="96230"/>
                  </a:cubicBezTo>
                  <a:cubicBezTo>
                    <a:pt x="154945" y="104809"/>
                    <a:pt x="160752" y="112279"/>
                    <a:pt x="169037" y="114399"/>
                  </a:cubicBezTo>
                  <a:cubicBezTo>
                    <a:pt x="162317" y="141310"/>
                    <a:pt x="141310" y="162317"/>
                    <a:pt x="114399" y="169037"/>
                  </a:cubicBezTo>
                  <a:cubicBezTo>
                    <a:pt x="112279" y="160752"/>
                    <a:pt x="104776" y="154945"/>
                    <a:pt x="96230" y="154945"/>
                  </a:cubicBezTo>
                  <a:cubicBezTo>
                    <a:pt x="87651" y="154945"/>
                    <a:pt x="80181" y="160752"/>
                    <a:pt x="78060" y="169037"/>
                  </a:cubicBezTo>
                  <a:cubicBezTo>
                    <a:pt x="51149" y="162317"/>
                    <a:pt x="30142" y="141310"/>
                    <a:pt x="23422" y="114399"/>
                  </a:cubicBezTo>
                  <a:cubicBezTo>
                    <a:pt x="31707" y="112279"/>
                    <a:pt x="37514" y="104776"/>
                    <a:pt x="37514" y="96230"/>
                  </a:cubicBezTo>
                  <a:cubicBezTo>
                    <a:pt x="37514" y="87651"/>
                    <a:pt x="31707" y="80181"/>
                    <a:pt x="23422" y="78060"/>
                  </a:cubicBezTo>
                  <a:cubicBezTo>
                    <a:pt x="30142" y="51149"/>
                    <a:pt x="51149" y="30142"/>
                    <a:pt x="78060" y="23422"/>
                  </a:cubicBezTo>
                  <a:cubicBezTo>
                    <a:pt x="80181" y="31707"/>
                    <a:pt x="87683" y="37514"/>
                    <a:pt x="96230" y="37514"/>
                  </a:cubicBezTo>
                  <a:cubicBezTo>
                    <a:pt x="104809" y="37514"/>
                    <a:pt x="112279" y="31707"/>
                    <a:pt x="114399" y="23422"/>
                  </a:cubicBezTo>
                  <a:close/>
                  <a:moveTo>
                    <a:pt x="96230" y="1"/>
                  </a:moveTo>
                  <a:cubicBezTo>
                    <a:pt x="85954" y="1"/>
                    <a:pt x="77604" y="8254"/>
                    <a:pt x="77473" y="18529"/>
                  </a:cubicBezTo>
                  <a:cubicBezTo>
                    <a:pt x="48311" y="25575"/>
                    <a:pt x="25575" y="48311"/>
                    <a:pt x="18529" y="77473"/>
                  </a:cubicBezTo>
                  <a:cubicBezTo>
                    <a:pt x="8254" y="77604"/>
                    <a:pt x="1" y="85954"/>
                    <a:pt x="1" y="96230"/>
                  </a:cubicBezTo>
                  <a:cubicBezTo>
                    <a:pt x="1" y="106505"/>
                    <a:pt x="8254" y="114856"/>
                    <a:pt x="18529" y="114986"/>
                  </a:cubicBezTo>
                  <a:cubicBezTo>
                    <a:pt x="25575" y="144148"/>
                    <a:pt x="48311" y="166884"/>
                    <a:pt x="77473" y="173930"/>
                  </a:cubicBezTo>
                  <a:cubicBezTo>
                    <a:pt x="77604" y="184205"/>
                    <a:pt x="85954" y="192458"/>
                    <a:pt x="96230" y="192458"/>
                  </a:cubicBezTo>
                  <a:cubicBezTo>
                    <a:pt x="106505" y="192458"/>
                    <a:pt x="114856" y="184205"/>
                    <a:pt x="114986" y="173930"/>
                  </a:cubicBezTo>
                  <a:cubicBezTo>
                    <a:pt x="144148" y="166884"/>
                    <a:pt x="166884" y="144148"/>
                    <a:pt x="173930" y="114986"/>
                  </a:cubicBezTo>
                  <a:cubicBezTo>
                    <a:pt x="184205" y="114856"/>
                    <a:pt x="192458" y="106505"/>
                    <a:pt x="192458" y="96230"/>
                  </a:cubicBezTo>
                  <a:cubicBezTo>
                    <a:pt x="192458" y="85954"/>
                    <a:pt x="184205" y="77604"/>
                    <a:pt x="173930" y="77473"/>
                  </a:cubicBezTo>
                  <a:cubicBezTo>
                    <a:pt x="166884" y="48311"/>
                    <a:pt x="144148" y="25575"/>
                    <a:pt x="114986" y="18529"/>
                  </a:cubicBezTo>
                  <a:cubicBezTo>
                    <a:pt x="114856" y="8254"/>
                    <a:pt x="106505" y="1"/>
                    <a:pt x="9623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0" name="Google Shape;2740;p62"/>
            <p:cNvSpPr/>
            <p:nvPr/>
          </p:nvSpPr>
          <p:spPr>
            <a:xfrm>
              <a:off x="3861375" y="3398150"/>
              <a:ext cx="642625" cy="672825"/>
            </a:xfrm>
            <a:custGeom>
              <a:avLst/>
              <a:gdLst/>
              <a:ahLst/>
              <a:cxnLst/>
              <a:rect l="l" t="t" r="r" b="b"/>
              <a:pathLst>
                <a:path w="25705" h="26913" extrusionOk="0">
                  <a:moveTo>
                    <a:pt x="12559" y="1"/>
                  </a:moveTo>
                  <a:lnTo>
                    <a:pt x="6622" y="11842"/>
                  </a:lnTo>
                  <a:cubicBezTo>
                    <a:pt x="6194" y="12719"/>
                    <a:pt x="5332" y="13203"/>
                    <a:pt x="4449" y="13203"/>
                  </a:cubicBezTo>
                  <a:cubicBezTo>
                    <a:pt x="3985" y="13203"/>
                    <a:pt x="3515" y="13069"/>
                    <a:pt x="3099" y="12788"/>
                  </a:cubicBezTo>
                  <a:lnTo>
                    <a:pt x="0" y="10733"/>
                  </a:lnTo>
                  <a:lnTo>
                    <a:pt x="0" y="26912"/>
                  </a:lnTo>
                  <a:lnTo>
                    <a:pt x="25705" y="26912"/>
                  </a:lnTo>
                  <a:lnTo>
                    <a:pt x="25705" y="10439"/>
                  </a:lnTo>
                  <a:cubicBezTo>
                    <a:pt x="25378" y="7243"/>
                    <a:pt x="23454" y="4405"/>
                    <a:pt x="20616" y="2904"/>
                  </a:cubicBezTo>
                  <a:lnTo>
                    <a:pt x="12559"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1" name="Google Shape;2741;p62"/>
            <p:cNvSpPr/>
            <p:nvPr/>
          </p:nvSpPr>
          <p:spPr>
            <a:xfrm>
              <a:off x="3564525" y="3403050"/>
              <a:ext cx="139475" cy="174550"/>
            </a:xfrm>
            <a:custGeom>
              <a:avLst/>
              <a:gdLst/>
              <a:ahLst/>
              <a:cxnLst/>
              <a:rect l="l" t="t" r="r" b="b"/>
              <a:pathLst>
                <a:path w="5579" h="6982" extrusionOk="0">
                  <a:moveTo>
                    <a:pt x="0" y="1"/>
                  </a:moveTo>
                  <a:lnTo>
                    <a:pt x="3491" y="6981"/>
                  </a:lnTo>
                  <a:lnTo>
                    <a:pt x="5578" y="5611"/>
                  </a:lnTo>
                  <a:lnTo>
                    <a:pt x="0"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2" name="Google Shape;2742;p62"/>
            <p:cNvSpPr/>
            <p:nvPr/>
          </p:nvSpPr>
          <p:spPr>
            <a:xfrm>
              <a:off x="3677875" y="3152700"/>
              <a:ext cx="255275" cy="313175"/>
            </a:xfrm>
            <a:custGeom>
              <a:avLst/>
              <a:gdLst/>
              <a:ahLst/>
              <a:cxnLst/>
              <a:rect l="l" t="t" r="r" b="b"/>
              <a:pathLst>
                <a:path w="10211" h="12527" extrusionOk="0">
                  <a:moveTo>
                    <a:pt x="10211" y="0"/>
                  </a:moveTo>
                  <a:cubicBezTo>
                    <a:pt x="8482" y="359"/>
                    <a:pt x="6753" y="522"/>
                    <a:pt x="5024" y="555"/>
                  </a:cubicBezTo>
                  <a:cubicBezTo>
                    <a:pt x="3328" y="555"/>
                    <a:pt x="1664" y="359"/>
                    <a:pt x="1" y="33"/>
                  </a:cubicBezTo>
                  <a:lnTo>
                    <a:pt x="1" y="7438"/>
                  </a:lnTo>
                  <a:lnTo>
                    <a:pt x="5089" y="12526"/>
                  </a:lnTo>
                  <a:lnTo>
                    <a:pt x="10211" y="7438"/>
                  </a:lnTo>
                  <a:lnTo>
                    <a:pt x="1021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3" name="Google Shape;2743;p62"/>
            <p:cNvSpPr/>
            <p:nvPr/>
          </p:nvSpPr>
          <p:spPr>
            <a:xfrm>
              <a:off x="3896425" y="3403050"/>
              <a:ext cx="139475" cy="174550"/>
            </a:xfrm>
            <a:custGeom>
              <a:avLst/>
              <a:gdLst/>
              <a:ahLst/>
              <a:cxnLst/>
              <a:rect l="l" t="t" r="r" b="b"/>
              <a:pathLst>
                <a:path w="5579" h="6982" extrusionOk="0">
                  <a:moveTo>
                    <a:pt x="5579" y="1"/>
                  </a:moveTo>
                  <a:lnTo>
                    <a:pt x="1" y="5611"/>
                  </a:lnTo>
                  <a:lnTo>
                    <a:pt x="2088" y="6981"/>
                  </a:lnTo>
                  <a:lnTo>
                    <a:pt x="5579"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4" name="Google Shape;2744;p62"/>
            <p:cNvSpPr/>
            <p:nvPr/>
          </p:nvSpPr>
          <p:spPr>
            <a:xfrm>
              <a:off x="3097250" y="3398150"/>
              <a:ext cx="641825" cy="672825"/>
            </a:xfrm>
            <a:custGeom>
              <a:avLst/>
              <a:gdLst/>
              <a:ahLst/>
              <a:cxnLst/>
              <a:rect l="l" t="t" r="r" b="b"/>
              <a:pathLst>
                <a:path w="25673" h="26913" extrusionOk="0">
                  <a:moveTo>
                    <a:pt x="13113" y="1"/>
                  </a:moveTo>
                  <a:lnTo>
                    <a:pt x="5056" y="2904"/>
                  </a:lnTo>
                  <a:cubicBezTo>
                    <a:pt x="2218" y="4405"/>
                    <a:pt x="294" y="7243"/>
                    <a:pt x="0" y="10439"/>
                  </a:cubicBezTo>
                  <a:lnTo>
                    <a:pt x="0" y="26912"/>
                  </a:lnTo>
                  <a:lnTo>
                    <a:pt x="25672" y="26912"/>
                  </a:lnTo>
                  <a:lnTo>
                    <a:pt x="25672" y="10733"/>
                  </a:lnTo>
                  <a:lnTo>
                    <a:pt x="22573" y="12788"/>
                  </a:lnTo>
                  <a:cubicBezTo>
                    <a:pt x="22182" y="13082"/>
                    <a:pt x="21725" y="13212"/>
                    <a:pt x="21236" y="13212"/>
                  </a:cubicBezTo>
                  <a:cubicBezTo>
                    <a:pt x="20290" y="13212"/>
                    <a:pt x="19474" y="12690"/>
                    <a:pt x="19050" y="11842"/>
                  </a:cubicBezTo>
                  <a:lnTo>
                    <a:pt x="13113"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5" name="Google Shape;2745;p62"/>
            <p:cNvSpPr/>
            <p:nvPr/>
          </p:nvSpPr>
          <p:spPr>
            <a:xfrm>
              <a:off x="3263600" y="1957175"/>
              <a:ext cx="97900" cy="241425"/>
            </a:xfrm>
            <a:custGeom>
              <a:avLst/>
              <a:gdLst/>
              <a:ahLst/>
              <a:cxnLst/>
              <a:rect l="l" t="t" r="r" b="b"/>
              <a:pathLst>
                <a:path w="3916" h="9657" extrusionOk="0">
                  <a:moveTo>
                    <a:pt x="1664" y="1"/>
                  </a:moveTo>
                  <a:cubicBezTo>
                    <a:pt x="490" y="2936"/>
                    <a:pt x="1" y="6068"/>
                    <a:pt x="229" y="9199"/>
                  </a:cubicBezTo>
                  <a:lnTo>
                    <a:pt x="294" y="9656"/>
                  </a:lnTo>
                  <a:cubicBezTo>
                    <a:pt x="718" y="9167"/>
                    <a:pt x="979" y="8547"/>
                    <a:pt x="1045" y="7927"/>
                  </a:cubicBezTo>
                  <a:cubicBezTo>
                    <a:pt x="1240" y="5089"/>
                    <a:pt x="2251" y="2349"/>
                    <a:pt x="3915" y="33"/>
                  </a:cubicBezTo>
                  <a:lnTo>
                    <a:pt x="1664"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6" name="Google Shape;2746;p62"/>
            <p:cNvSpPr/>
            <p:nvPr/>
          </p:nvSpPr>
          <p:spPr>
            <a:xfrm>
              <a:off x="3177150" y="1959625"/>
              <a:ext cx="1246125" cy="1083825"/>
            </a:xfrm>
            <a:custGeom>
              <a:avLst/>
              <a:gdLst/>
              <a:ahLst/>
              <a:cxnLst/>
              <a:rect l="l" t="t" r="r" b="b"/>
              <a:pathLst>
                <a:path w="49845" h="43353" extrusionOk="0">
                  <a:moveTo>
                    <a:pt x="14060" y="1"/>
                  </a:moveTo>
                  <a:cubicBezTo>
                    <a:pt x="11092" y="2382"/>
                    <a:pt x="9656" y="4894"/>
                    <a:pt x="9363" y="8253"/>
                  </a:cubicBezTo>
                  <a:cubicBezTo>
                    <a:pt x="9069" y="11809"/>
                    <a:pt x="6394" y="14745"/>
                    <a:pt x="2872" y="15332"/>
                  </a:cubicBezTo>
                  <a:cubicBezTo>
                    <a:pt x="2611" y="15495"/>
                    <a:pt x="2317" y="15560"/>
                    <a:pt x="1991" y="15593"/>
                  </a:cubicBezTo>
                  <a:cubicBezTo>
                    <a:pt x="1175" y="15658"/>
                    <a:pt x="490" y="16213"/>
                    <a:pt x="327" y="17028"/>
                  </a:cubicBezTo>
                  <a:cubicBezTo>
                    <a:pt x="1" y="18333"/>
                    <a:pt x="523" y="19736"/>
                    <a:pt x="1665" y="20486"/>
                  </a:cubicBezTo>
                  <a:cubicBezTo>
                    <a:pt x="1926" y="20616"/>
                    <a:pt x="2578" y="20877"/>
                    <a:pt x="2904" y="21008"/>
                  </a:cubicBezTo>
                  <a:cubicBezTo>
                    <a:pt x="4078" y="21203"/>
                    <a:pt x="4927" y="22215"/>
                    <a:pt x="4927" y="23422"/>
                  </a:cubicBezTo>
                  <a:cubicBezTo>
                    <a:pt x="4927" y="34414"/>
                    <a:pt x="13832" y="43352"/>
                    <a:pt x="24857" y="43352"/>
                  </a:cubicBezTo>
                  <a:cubicBezTo>
                    <a:pt x="35850" y="43352"/>
                    <a:pt x="44788" y="34447"/>
                    <a:pt x="44788" y="23454"/>
                  </a:cubicBezTo>
                  <a:cubicBezTo>
                    <a:pt x="44788" y="22247"/>
                    <a:pt x="45636" y="21203"/>
                    <a:pt x="46810" y="21008"/>
                  </a:cubicBezTo>
                  <a:cubicBezTo>
                    <a:pt x="48670" y="20649"/>
                    <a:pt x="49844" y="18822"/>
                    <a:pt x="49420" y="17028"/>
                  </a:cubicBezTo>
                  <a:cubicBezTo>
                    <a:pt x="49290" y="16571"/>
                    <a:pt x="49029" y="16180"/>
                    <a:pt x="48637" y="15919"/>
                  </a:cubicBezTo>
                  <a:cubicBezTo>
                    <a:pt x="47744" y="16659"/>
                    <a:pt x="46715" y="16991"/>
                    <a:pt x="45708" y="16991"/>
                  </a:cubicBezTo>
                  <a:cubicBezTo>
                    <a:pt x="43294" y="16991"/>
                    <a:pt x="41004" y="15083"/>
                    <a:pt x="41004" y="12298"/>
                  </a:cubicBezTo>
                  <a:cubicBezTo>
                    <a:pt x="41004" y="9819"/>
                    <a:pt x="39014" y="7797"/>
                    <a:pt x="36535" y="7797"/>
                  </a:cubicBezTo>
                  <a:lnTo>
                    <a:pt x="23128" y="7797"/>
                  </a:lnTo>
                  <a:cubicBezTo>
                    <a:pt x="19703" y="7797"/>
                    <a:pt x="16931" y="5024"/>
                    <a:pt x="16931" y="1599"/>
                  </a:cubicBezTo>
                  <a:cubicBezTo>
                    <a:pt x="16898" y="718"/>
                    <a:pt x="16213" y="1"/>
                    <a:pt x="15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47" name="Google Shape;2747;p62"/>
            <p:cNvSpPr/>
            <p:nvPr/>
          </p:nvSpPr>
          <p:spPr>
            <a:xfrm>
              <a:off x="3466675" y="1622150"/>
              <a:ext cx="882475" cy="609050"/>
            </a:xfrm>
            <a:custGeom>
              <a:avLst/>
              <a:gdLst/>
              <a:ahLst/>
              <a:cxnLst/>
              <a:rect l="l" t="t" r="r" b="b"/>
              <a:pathLst>
                <a:path w="35299" h="24362" extrusionOk="0">
                  <a:moveTo>
                    <a:pt x="13392" y="1"/>
                  </a:moveTo>
                  <a:cubicBezTo>
                    <a:pt x="11568" y="1"/>
                    <a:pt x="9702" y="240"/>
                    <a:pt x="7829" y="745"/>
                  </a:cubicBezTo>
                  <a:cubicBezTo>
                    <a:pt x="6491" y="1137"/>
                    <a:pt x="5187" y="1659"/>
                    <a:pt x="3947" y="2311"/>
                  </a:cubicBezTo>
                  <a:cubicBezTo>
                    <a:pt x="3523" y="4855"/>
                    <a:pt x="2120" y="7106"/>
                    <a:pt x="0" y="8574"/>
                  </a:cubicBezTo>
                  <a:lnTo>
                    <a:pt x="3784" y="8607"/>
                  </a:lnTo>
                  <a:cubicBezTo>
                    <a:pt x="7340" y="8639"/>
                    <a:pt x="10210" y="11542"/>
                    <a:pt x="10243" y="15098"/>
                  </a:cubicBezTo>
                  <a:cubicBezTo>
                    <a:pt x="10243" y="15816"/>
                    <a:pt x="10830" y="16403"/>
                    <a:pt x="11547" y="16403"/>
                  </a:cubicBezTo>
                  <a:lnTo>
                    <a:pt x="24954" y="16403"/>
                  </a:lnTo>
                  <a:cubicBezTo>
                    <a:pt x="29586" y="16435"/>
                    <a:pt x="33501" y="19795"/>
                    <a:pt x="34218" y="24362"/>
                  </a:cubicBezTo>
                  <a:lnTo>
                    <a:pt x="34479" y="22600"/>
                  </a:lnTo>
                  <a:cubicBezTo>
                    <a:pt x="35299" y="10052"/>
                    <a:pt x="25221" y="1"/>
                    <a:pt x="1339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48" name="Google Shape;2748;p62"/>
          <p:cNvGrpSpPr/>
          <p:nvPr/>
        </p:nvGrpSpPr>
        <p:grpSpPr>
          <a:xfrm>
            <a:off x="748373" y="3739211"/>
            <a:ext cx="356131" cy="355330"/>
            <a:chOff x="1267275" y="320475"/>
            <a:chExt cx="5065875" cy="5054475"/>
          </a:xfrm>
        </p:grpSpPr>
        <p:sp>
          <p:nvSpPr>
            <p:cNvPr id="2749" name="Google Shape;2749;p62"/>
            <p:cNvSpPr/>
            <p:nvPr/>
          </p:nvSpPr>
          <p:spPr>
            <a:xfrm>
              <a:off x="3725175" y="320475"/>
              <a:ext cx="163125" cy="512975"/>
            </a:xfrm>
            <a:custGeom>
              <a:avLst/>
              <a:gdLst/>
              <a:ahLst/>
              <a:cxnLst/>
              <a:rect l="l" t="t" r="r" b="b"/>
              <a:pathLst>
                <a:path w="6525" h="20519" extrusionOk="0">
                  <a:moveTo>
                    <a:pt x="3263" y="1"/>
                  </a:moveTo>
                  <a:cubicBezTo>
                    <a:pt x="1436" y="1"/>
                    <a:pt x="1" y="1469"/>
                    <a:pt x="1" y="3263"/>
                  </a:cubicBezTo>
                  <a:lnTo>
                    <a:pt x="1" y="20519"/>
                  </a:lnTo>
                  <a:cubicBezTo>
                    <a:pt x="1077" y="20453"/>
                    <a:pt x="2153" y="20421"/>
                    <a:pt x="3263" y="20421"/>
                  </a:cubicBezTo>
                  <a:cubicBezTo>
                    <a:pt x="4339" y="20421"/>
                    <a:pt x="5415" y="20453"/>
                    <a:pt x="6525" y="20519"/>
                  </a:cubicBezTo>
                  <a:lnTo>
                    <a:pt x="6525" y="3263"/>
                  </a:lnTo>
                  <a:cubicBezTo>
                    <a:pt x="6525" y="1469"/>
                    <a:pt x="5057" y="1"/>
                    <a:pt x="326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0" name="Google Shape;2750;p62"/>
            <p:cNvSpPr/>
            <p:nvPr/>
          </p:nvSpPr>
          <p:spPr>
            <a:xfrm>
              <a:off x="3725175" y="4866050"/>
              <a:ext cx="163125" cy="508900"/>
            </a:xfrm>
            <a:custGeom>
              <a:avLst/>
              <a:gdLst/>
              <a:ahLst/>
              <a:cxnLst/>
              <a:rect l="l" t="t" r="r" b="b"/>
              <a:pathLst>
                <a:path w="6525" h="20356" extrusionOk="0">
                  <a:moveTo>
                    <a:pt x="1" y="1"/>
                  </a:moveTo>
                  <a:lnTo>
                    <a:pt x="1" y="17094"/>
                  </a:lnTo>
                  <a:cubicBezTo>
                    <a:pt x="1" y="18888"/>
                    <a:pt x="1436" y="20356"/>
                    <a:pt x="3263" y="20356"/>
                  </a:cubicBezTo>
                  <a:cubicBezTo>
                    <a:pt x="5057" y="20356"/>
                    <a:pt x="6525" y="18888"/>
                    <a:pt x="6525" y="17094"/>
                  </a:cubicBezTo>
                  <a:lnTo>
                    <a:pt x="6525" y="1"/>
                  </a:lnTo>
                  <a:cubicBezTo>
                    <a:pt x="5415" y="66"/>
                    <a:pt x="4339" y="66"/>
                    <a:pt x="3263" y="66"/>
                  </a:cubicBezTo>
                  <a:cubicBezTo>
                    <a:pt x="2153" y="66"/>
                    <a:pt x="1077" y="66"/>
                    <a:pt x="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1" name="Google Shape;2751;p62"/>
            <p:cNvSpPr/>
            <p:nvPr/>
          </p:nvSpPr>
          <p:spPr>
            <a:xfrm>
              <a:off x="5822625" y="2767775"/>
              <a:ext cx="510525" cy="163125"/>
            </a:xfrm>
            <a:custGeom>
              <a:avLst/>
              <a:gdLst/>
              <a:ahLst/>
              <a:cxnLst/>
              <a:rect l="l" t="t" r="r" b="b"/>
              <a:pathLst>
                <a:path w="20421" h="6525" extrusionOk="0">
                  <a:moveTo>
                    <a:pt x="1" y="1"/>
                  </a:moveTo>
                  <a:cubicBezTo>
                    <a:pt x="66" y="1077"/>
                    <a:pt x="99" y="2186"/>
                    <a:pt x="99" y="3263"/>
                  </a:cubicBezTo>
                  <a:cubicBezTo>
                    <a:pt x="99" y="4372"/>
                    <a:pt x="66" y="5448"/>
                    <a:pt x="1" y="6525"/>
                  </a:cubicBezTo>
                  <a:lnTo>
                    <a:pt x="17159" y="6525"/>
                  </a:lnTo>
                  <a:cubicBezTo>
                    <a:pt x="18986" y="6525"/>
                    <a:pt x="20421" y="5057"/>
                    <a:pt x="20421" y="3263"/>
                  </a:cubicBezTo>
                  <a:cubicBezTo>
                    <a:pt x="20421" y="1469"/>
                    <a:pt x="18986" y="1"/>
                    <a:pt x="17159"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2" name="Google Shape;2752;p62"/>
            <p:cNvSpPr/>
            <p:nvPr/>
          </p:nvSpPr>
          <p:spPr>
            <a:xfrm>
              <a:off x="1267275" y="2767775"/>
              <a:ext cx="522750" cy="163125"/>
            </a:xfrm>
            <a:custGeom>
              <a:avLst/>
              <a:gdLst/>
              <a:ahLst/>
              <a:cxnLst/>
              <a:rect l="l" t="t" r="r" b="b"/>
              <a:pathLst>
                <a:path w="20910" h="6525" extrusionOk="0">
                  <a:moveTo>
                    <a:pt x="3262" y="1"/>
                  </a:moveTo>
                  <a:cubicBezTo>
                    <a:pt x="1436" y="1"/>
                    <a:pt x="0" y="1469"/>
                    <a:pt x="0" y="3263"/>
                  </a:cubicBezTo>
                  <a:cubicBezTo>
                    <a:pt x="0" y="5057"/>
                    <a:pt x="1436" y="6525"/>
                    <a:pt x="3262" y="6525"/>
                  </a:cubicBezTo>
                  <a:lnTo>
                    <a:pt x="20910" y="6525"/>
                  </a:lnTo>
                  <a:cubicBezTo>
                    <a:pt x="20877" y="5448"/>
                    <a:pt x="20844" y="4372"/>
                    <a:pt x="20844" y="3263"/>
                  </a:cubicBezTo>
                  <a:cubicBezTo>
                    <a:pt x="20844" y="2186"/>
                    <a:pt x="20877" y="1077"/>
                    <a:pt x="2091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3" name="Google Shape;2753;p62"/>
            <p:cNvSpPr/>
            <p:nvPr/>
          </p:nvSpPr>
          <p:spPr>
            <a:xfrm>
              <a:off x="3013250" y="2194500"/>
              <a:ext cx="1564150" cy="1142525"/>
            </a:xfrm>
            <a:custGeom>
              <a:avLst/>
              <a:gdLst/>
              <a:ahLst/>
              <a:cxnLst/>
              <a:rect l="l" t="t" r="r" b="b"/>
              <a:pathLst>
                <a:path w="62566" h="45701" extrusionOk="0">
                  <a:moveTo>
                    <a:pt x="34480" y="0"/>
                  </a:moveTo>
                  <a:cubicBezTo>
                    <a:pt x="26064" y="5089"/>
                    <a:pt x="17746" y="5578"/>
                    <a:pt x="13211" y="5839"/>
                  </a:cubicBezTo>
                  <a:cubicBezTo>
                    <a:pt x="13048" y="5969"/>
                    <a:pt x="12885" y="6165"/>
                    <a:pt x="12820" y="6361"/>
                  </a:cubicBezTo>
                  <a:cubicBezTo>
                    <a:pt x="11564" y="8928"/>
                    <a:pt x="8981" y="10489"/>
                    <a:pt x="6222" y="10489"/>
                  </a:cubicBezTo>
                  <a:cubicBezTo>
                    <a:pt x="5685" y="10489"/>
                    <a:pt x="5141" y="10430"/>
                    <a:pt x="4600" y="10308"/>
                  </a:cubicBezTo>
                  <a:cubicBezTo>
                    <a:pt x="4143" y="11026"/>
                    <a:pt x="3360" y="11482"/>
                    <a:pt x="2480" y="11580"/>
                  </a:cubicBezTo>
                  <a:cubicBezTo>
                    <a:pt x="1534" y="11613"/>
                    <a:pt x="751" y="12298"/>
                    <a:pt x="522" y="13211"/>
                  </a:cubicBezTo>
                  <a:cubicBezTo>
                    <a:pt x="0" y="15364"/>
                    <a:pt x="1403" y="17484"/>
                    <a:pt x="3556" y="17876"/>
                  </a:cubicBezTo>
                  <a:cubicBezTo>
                    <a:pt x="4926" y="18104"/>
                    <a:pt x="5905" y="19311"/>
                    <a:pt x="5905" y="20681"/>
                  </a:cubicBezTo>
                  <a:cubicBezTo>
                    <a:pt x="5970" y="27140"/>
                    <a:pt x="8384" y="33338"/>
                    <a:pt x="12690" y="38133"/>
                  </a:cubicBezTo>
                  <a:cubicBezTo>
                    <a:pt x="17093" y="43026"/>
                    <a:pt x="22867" y="45700"/>
                    <a:pt x="28934" y="45700"/>
                  </a:cubicBezTo>
                  <a:lnTo>
                    <a:pt x="34023" y="45700"/>
                  </a:lnTo>
                  <a:cubicBezTo>
                    <a:pt x="40090" y="45700"/>
                    <a:pt x="45864" y="43026"/>
                    <a:pt x="50268" y="38133"/>
                  </a:cubicBezTo>
                  <a:cubicBezTo>
                    <a:pt x="54573" y="33370"/>
                    <a:pt x="56987" y="27172"/>
                    <a:pt x="57053" y="20714"/>
                  </a:cubicBezTo>
                  <a:cubicBezTo>
                    <a:pt x="57053" y="19344"/>
                    <a:pt x="58031" y="18137"/>
                    <a:pt x="59401" y="17876"/>
                  </a:cubicBezTo>
                  <a:cubicBezTo>
                    <a:pt x="61228" y="17550"/>
                    <a:pt x="62565" y="15984"/>
                    <a:pt x="62533" y="14124"/>
                  </a:cubicBezTo>
                  <a:cubicBezTo>
                    <a:pt x="62533" y="13831"/>
                    <a:pt x="62500" y="13505"/>
                    <a:pt x="62435" y="13211"/>
                  </a:cubicBezTo>
                  <a:cubicBezTo>
                    <a:pt x="62206" y="12298"/>
                    <a:pt x="61424" y="11613"/>
                    <a:pt x="60478" y="11580"/>
                  </a:cubicBezTo>
                  <a:cubicBezTo>
                    <a:pt x="59499" y="11482"/>
                    <a:pt x="58684" y="10928"/>
                    <a:pt x="58227" y="10080"/>
                  </a:cubicBezTo>
                  <a:cubicBezTo>
                    <a:pt x="49387" y="9558"/>
                    <a:pt x="41004" y="6002"/>
                    <a:pt x="3448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4" name="Google Shape;2754;p62"/>
            <p:cNvSpPr/>
            <p:nvPr/>
          </p:nvSpPr>
          <p:spPr>
            <a:xfrm>
              <a:off x="3137200" y="1415700"/>
              <a:ext cx="1326850" cy="897725"/>
            </a:xfrm>
            <a:custGeom>
              <a:avLst/>
              <a:gdLst/>
              <a:ahLst/>
              <a:cxnLst/>
              <a:rect l="l" t="t" r="r" b="b"/>
              <a:pathLst>
                <a:path w="53074" h="35909" extrusionOk="0">
                  <a:moveTo>
                    <a:pt x="26525" y="0"/>
                  </a:moveTo>
                  <a:cubicBezTo>
                    <a:pt x="11874" y="0"/>
                    <a:pt x="1" y="11861"/>
                    <a:pt x="33" y="26520"/>
                  </a:cubicBezTo>
                  <a:lnTo>
                    <a:pt x="33" y="35360"/>
                  </a:lnTo>
                  <a:lnTo>
                    <a:pt x="131" y="35458"/>
                  </a:lnTo>
                  <a:cubicBezTo>
                    <a:pt x="423" y="35750"/>
                    <a:pt x="834" y="35908"/>
                    <a:pt x="1255" y="35908"/>
                  </a:cubicBezTo>
                  <a:cubicBezTo>
                    <a:pt x="1493" y="35908"/>
                    <a:pt x="1734" y="35857"/>
                    <a:pt x="1958" y="35751"/>
                  </a:cubicBezTo>
                  <a:cubicBezTo>
                    <a:pt x="2284" y="35621"/>
                    <a:pt x="2545" y="35360"/>
                    <a:pt x="2708" y="35034"/>
                  </a:cubicBezTo>
                  <a:cubicBezTo>
                    <a:pt x="3752" y="32848"/>
                    <a:pt x="5709" y="31413"/>
                    <a:pt x="7829" y="31283"/>
                  </a:cubicBezTo>
                  <a:lnTo>
                    <a:pt x="7927" y="31283"/>
                  </a:lnTo>
                  <a:cubicBezTo>
                    <a:pt x="14941" y="30891"/>
                    <a:pt x="29554" y="30076"/>
                    <a:pt x="39666" y="12135"/>
                  </a:cubicBezTo>
                  <a:cubicBezTo>
                    <a:pt x="40196" y="11208"/>
                    <a:pt x="41158" y="10685"/>
                    <a:pt x="42149" y="10685"/>
                  </a:cubicBezTo>
                  <a:cubicBezTo>
                    <a:pt x="42623" y="10685"/>
                    <a:pt x="43104" y="10805"/>
                    <a:pt x="43548" y="11058"/>
                  </a:cubicBezTo>
                  <a:cubicBezTo>
                    <a:pt x="44951" y="11841"/>
                    <a:pt x="45407" y="13570"/>
                    <a:pt x="44657" y="14940"/>
                  </a:cubicBezTo>
                  <a:cubicBezTo>
                    <a:pt x="41493" y="20518"/>
                    <a:pt x="37938" y="24661"/>
                    <a:pt x="34284" y="27727"/>
                  </a:cubicBezTo>
                  <a:cubicBezTo>
                    <a:pt x="39536" y="32229"/>
                    <a:pt x="46060" y="34936"/>
                    <a:pt x="52943" y="35490"/>
                  </a:cubicBezTo>
                  <a:lnTo>
                    <a:pt x="52975" y="26683"/>
                  </a:lnTo>
                  <a:cubicBezTo>
                    <a:pt x="53073" y="12004"/>
                    <a:pt x="41232" y="65"/>
                    <a:pt x="26586" y="0"/>
                  </a:cubicBezTo>
                  <a:cubicBezTo>
                    <a:pt x="26566" y="0"/>
                    <a:pt x="26546" y="0"/>
                    <a:pt x="2652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5" name="Google Shape;2755;p62"/>
            <p:cNvSpPr/>
            <p:nvPr/>
          </p:nvSpPr>
          <p:spPr>
            <a:xfrm>
              <a:off x="4165550" y="2996125"/>
              <a:ext cx="421625" cy="517050"/>
            </a:xfrm>
            <a:custGeom>
              <a:avLst/>
              <a:gdLst/>
              <a:ahLst/>
              <a:cxnLst/>
              <a:rect l="l" t="t" r="r" b="b"/>
              <a:pathLst>
                <a:path w="16865" h="20682" extrusionOk="0">
                  <a:moveTo>
                    <a:pt x="14483" y="0"/>
                  </a:moveTo>
                  <a:cubicBezTo>
                    <a:pt x="13081" y="3654"/>
                    <a:pt x="11026" y="7014"/>
                    <a:pt x="8416" y="9917"/>
                  </a:cubicBezTo>
                  <a:cubicBezTo>
                    <a:pt x="6035" y="12559"/>
                    <a:pt x="3164" y="14777"/>
                    <a:pt x="0" y="16408"/>
                  </a:cubicBezTo>
                  <a:lnTo>
                    <a:pt x="0" y="20616"/>
                  </a:lnTo>
                  <a:lnTo>
                    <a:pt x="163" y="20681"/>
                  </a:lnTo>
                  <a:lnTo>
                    <a:pt x="163" y="20616"/>
                  </a:lnTo>
                  <a:cubicBezTo>
                    <a:pt x="9786" y="20420"/>
                    <a:pt x="16865" y="11548"/>
                    <a:pt x="14908" y="2121"/>
                  </a:cubicBezTo>
                  <a:lnTo>
                    <a:pt x="14483"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6" name="Google Shape;2756;p62"/>
            <p:cNvSpPr/>
            <p:nvPr/>
          </p:nvSpPr>
          <p:spPr>
            <a:xfrm>
              <a:off x="3009175" y="3010800"/>
              <a:ext cx="425700" cy="514600"/>
            </a:xfrm>
            <a:custGeom>
              <a:avLst/>
              <a:gdLst/>
              <a:ahLst/>
              <a:cxnLst/>
              <a:rect l="l" t="t" r="r" b="b"/>
              <a:pathLst>
                <a:path w="17028" h="20584" extrusionOk="0">
                  <a:moveTo>
                    <a:pt x="2773" y="1"/>
                  </a:moveTo>
                  <a:lnTo>
                    <a:pt x="2414" y="1338"/>
                  </a:lnTo>
                  <a:cubicBezTo>
                    <a:pt x="0" y="10374"/>
                    <a:pt x="6133" y="19475"/>
                    <a:pt x="15397" y="20584"/>
                  </a:cubicBezTo>
                  <a:lnTo>
                    <a:pt x="17028" y="20029"/>
                  </a:lnTo>
                  <a:lnTo>
                    <a:pt x="17028" y="15821"/>
                  </a:lnTo>
                  <a:cubicBezTo>
                    <a:pt x="13864" y="14190"/>
                    <a:pt x="10993" y="11972"/>
                    <a:pt x="8612" y="9330"/>
                  </a:cubicBezTo>
                  <a:cubicBezTo>
                    <a:pt x="6133" y="6557"/>
                    <a:pt x="4176" y="3426"/>
                    <a:pt x="277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7" name="Google Shape;2757;p62"/>
            <p:cNvSpPr/>
            <p:nvPr/>
          </p:nvSpPr>
          <p:spPr>
            <a:xfrm>
              <a:off x="3871150" y="3644450"/>
              <a:ext cx="358025" cy="388200"/>
            </a:xfrm>
            <a:custGeom>
              <a:avLst/>
              <a:gdLst/>
              <a:ahLst/>
              <a:cxnLst/>
              <a:rect l="l" t="t" r="r" b="b"/>
              <a:pathLst>
                <a:path w="14321" h="15528" extrusionOk="0">
                  <a:moveTo>
                    <a:pt x="9689" y="0"/>
                  </a:moveTo>
                  <a:lnTo>
                    <a:pt x="0" y="9688"/>
                  </a:lnTo>
                  <a:lnTo>
                    <a:pt x="0" y="15527"/>
                  </a:lnTo>
                  <a:lnTo>
                    <a:pt x="14321" y="1566"/>
                  </a:lnTo>
                  <a:lnTo>
                    <a:pt x="9689"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8" name="Google Shape;2758;p62"/>
            <p:cNvSpPr/>
            <p:nvPr/>
          </p:nvSpPr>
          <p:spPr>
            <a:xfrm>
              <a:off x="3577575" y="3460150"/>
              <a:ext cx="445275" cy="295225"/>
            </a:xfrm>
            <a:custGeom>
              <a:avLst/>
              <a:gdLst/>
              <a:ahLst/>
              <a:cxnLst/>
              <a:rect l="l" t="t" r="r" b="b"/>
              <a:pathLst>
                <a:path w="17811" h="11809" extrusionOk="0">
                  <a:moveTo>
                    <a:pt x="0" y="0"/>
                  </a:moveTo>
                  <a:lnTo>
                    <a:pt x="0" y="2936"/>
                  </a:lnTo>
                  <a:lnTo>
                    <a:pt x="8906" y="11808"/>
                  </a:lnTo>
                  <a:lnTo>
                    <a:pt x="17811" y="2936"/>
                  </a:lnTo>
                  <a:lnTo>
                    <a:pt x="17811" y="0"/>
                  </a:lnTo>
                  <a:cubicBezTo>
                    <a:pt x="15756" y="522"/>
                    <a:pt x="13603" y="783"/>
                    <a:pt x="11450" y="783"/>
                  </a:cubicBezTo>
                  <a:lnTo>
                    <a:pt x="6361" y="783"/>
                  </a:lnTo>
                  <a:cubicBezTo>
                    <a:pt x="4208" y="783"/>
                    <a:pt x="2088" y="522"/>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59" name="Google Shape;2759;p62"/>
            <p:cNvSpPr/>
            <p:nvPr/>
          </p:nvSpPr>
          <p:spPr>
            <a:xfrm>
              <a:off x="1790000" y="833425"/>
              <a:ext cx="4032650" cy="4032650"/>
            </a:xfrm>
            <a:custGeom>
              <a:avLst/>
              <a:gdLst/>
              <a:ahLst/>
              <a:cxnLst/>
              <a:rect l="l" t="t" r="r" b="b"/>
              <a:pathLst>
                <a:path w="161306" h="161306" extrusionOk="0">
                  <a:moveTo>
                    <a:pt x="92511" y="135503"/>
                  </a:moveTo>
                  <a:cubicBezTo>
                    <a:pt x="94076" y="135503"/>
                    <a:pt x="95381" y="136808"/>
                    <a:pt x="95381" y="138374"/>
                  </a:cubicBezTo>
                  <a:cubicBezTo>
                    <a:pt x="95381" y="139940"/>
                    <a:pt x="94076" y="141212"/>
                    <a:pt x="92511" y="141212"/>
                  </a:cubicBezTo>
                  <a:lnTo>
                    <a:pt x="89607" y="141212"/>
                  </a:lnTo>
                  <a:cubicBezTo>
                    <a:pt x="88042" y="141212"/>
                    <a:pt x="86769" y="139940"/>
                    <a:pt x="86769" y="138374"/>
                  </a:cubicBezTo>
                  <a:cubicBezTo>
                    <a:pt x="86769" y="136808"/>
                    <a:pt x="88042" y="135503"/>
                    <a:pt x="89607" y="135503"/>
                  </a:cubicBezTo>
                  <a:close/>
                  <a:moveTo>
                    <a:pt x="77408" y="1"/>
                  </a:moveTo>
                  <a:cubicBezTo>
                    <a:pt x="35491" y="1664"/>
                    <a:pt x="1664" y="35458"/>
                    <a:pt x="1" y="77375"/>
                  </a:cubicBezTo>
                  <a:lnTo>
                    <a:pt x="2154" y="77375"/>
                  </a:lnTo>
                  <a:cubicBezTo>
                    <a:pt x="3948" y="77375"/>
                    <a:pt x="5416" y="78843"/>
                    <a:pt x="5416" y="80637"/>
                  </a:cubicBezTo>
                  <a:cubicBezTo>
                    <a:pt x="5416" y="82431"/>
                    <a:pt x="3948" y="83899"/>
                    <a:pt x="2154" y="83899"/>
                  </a:cubicBezTo>
                  <a:lnTo>
                    <a:pt x="1" y="83899"/>
                  </a:lnTo>
                  <a:cubicBezTo>
                    <a:pt x="1664" y="125848"/>
                    <a:pt x="35458" y="159642"/>
                    <a:pt x="77408" y="161306"/>
                  </a:cubicBezTo>
                  <a:lnTo>
                    <a:pt x="77408" y="158598"/>
                  </a:lnTo>
                  <a:cubicBezTo>
                    <a:pt x="77408" y="158305"/>
                    <a:pt x="77440" y="157979"/>
                    <a:pt x="77538" y="157685"/>
                  </a:cubicBezTo>
                  <a:lnTo>
                    <a:pt x="77538" y="135862"/>
                  </a:lnTo>
                  <a:lnTo>
                    <a:pt x="57183" y="116062"/>
                  </a:lnTo>
                  <a:lnTo>
                    <a:pt x="45995" y="119879"/>
                  </a:lnTo>
                  <a:cubicBezTo>
                    <a:pt x="41460" y="121412"/>
                    <a:pt x="38394" y="125652"/>
                    <a:pt x="38427" y="130447"/>
                  </a:cubicBezTo>
                  <a:lnTo>
                    <a:pt x="38427" y="144474"/>
                  </a:lnTo>
                  <a:lnTo>
                    <a:pt x="32718" y="144474"/>
                  </a:lnTo>
                  <a:lnTo>
                    <a:pt x="32718" y="130447"/>
                  </a:lnTo>
                  <a:cubicBezTo>
                    <a:pt x="32686" y="123206"/>
                    <a:pt x="37318" y="116780"/>
                    <a:pt x="44168" y="114464"/>
                  </a:cubicBezTo>
                  <a:lnTo>
                    <a:pt x="55422" y="110647"/>
                  </a:lnTo>
                  <a:cubicBezTo>
                    <a:pt x="47202" y="105852"/>
                    <a:pt x="43222" y="96164"/>
                    <a:pt x="45668" y="86965"/>
                  </a:cubicBezTo>
                  <a:lnTo>
                    <a:pt x="48376" y="76788"/>
                  </a:lnTo>
                  <a:cubicBezTo>
                    <a:pt x="44722" y="74667"/>
                    <a:pt x="42896" y="70394"/>
                    <a:pt x="43907" y="66317"/>
                  </a:cubicBezTo>
                  <a:cubicBezTo>
                    <a:pt x="44461" y="63968"/>
                    <a:pt x="46060" y="62011"/>
                    <a:pt x="48245" y="61032"/>
                  </a:cubicBezTo>
                  <a:lnTo>
                    <a:pt x="48245" y="59923"/>
                  </a:lnTo>
                  <a:lnTo>
                    <a:pt x="48245" y="59858"/>
                  </a:lnTo>
                  <a:lnTo>
                    <a:pt x="48213" y="49811"/>
                  </a:lnTo>
                  <a:cubicBezTo>
                    <a:pt x="48180" y="32041"/>
                    <a:pt x="62598" y="17615"/>
                    <a:pt x="80354" y="17615"/>
                  </a:cubicBezTo>
                  <a:cubicBezTo>
                    <a:pt x="80394" y="17615"/>
                    <a:pt x="80434" y="17615"/>
                    <a:pt x="80474" y="17615"/>
                  </a:cubicBezTo>
                  <a:cubicBezTo>
                    <a:pt x="98284" y="17648"/>
                    <a:pt x="112670" y="32196"/>
                    <a:pt x="112572" y="50007"/>
                  </a:cubicBezTo>
                  <a:lnTo>
                    <a:pt x="112507" y="61000"/>
                  </a:lnTo>
                  <a:cubicBezTo>
                    <a:pt x="114725" y="61978"/>
                    <a:pt x="116356" y="63968"/>
                    <a:pt x="116910" y="66317"/>
                  </a:cubicBezTo>
                  <a:cubicBezTo>
                    <a:pt x="117824" y="70068"/>
                    <a:pt x="116388" y="74015"/>
                    <a:pt x="113224" y="76298"/>
                  </a:cubicBezTo>
                  <a:lnTo>
                    <a:pt x="115540" y="87487"/>
                  </a:lnTo>
                  <a:cubicBezTo>
                    <a:pt x="117432" y="96686"/>
                    <a:pt x="113028" y="106048"/>
                    <a:pt x="104710" y="110419"/>
                  </a:cubicBezTo>
                  <a:lnTo>
                    <a:pt x="116649" y="114464"/>
                  </a:lnTo>
                  <a:cubicBezTo>
                    <a:pt x="123499" y="116780"/>
                    <a:pt x="128131" y="123206"/>
                    <a:pt x="128131" y="130447"/>
                  </a:cubicBezTo>
                  <a:lnTo>
                    <a:pt x="128131" y="144474"/>
                  </a:lnTo>
                  <a:lnTo>
                    <a:pt x="122423" y="144474"/>
                  </a:lnTo>
                  <a:lnTo>
                    <a:pt x="122423" y="130447"/>
                  </a:lnTo>
                  <a:cubicBezTo>
                    <a:pt x="122423" y="125652"/>
                    <a:pt x="119357" y="121412"/>
                    <a:pt x="114823" y="119879"/>
                  </a:cubicBezTo>
                  <a:lnTo>
                    <a:pt x="103634" y="116062"/>
                  </a:lnTo>
                  <a:lnTo>
                    <a:pt x="83246" y="135927"/>
                  </a:lnTo>
                  <a:lnTo>
                    <a:pt x="83246" y="156608"/>
                  </a:lnTo>
                  <a:cubicBezTo>
                    <a:pt x="83671" y="157163"/>
                    <a:pt x="83932" y="157881"/>
                    <a:pt x="83932" y="158598"/>
                  </a:cubicBezTo>
                  <a:lnTo>
                    <a:pt x="83932" y="161306"/>
                  </a:lnTo>
                  <a:cubicBezTo>
                    <a:pt x="125848" y="159642"/>
                    <a:pt x="159642" y="125848"/>
                    <a:pt x="161306" y="83899"/>
                  </a:cubicBezTo>
                  <a:lnTo>
                    <a:pt x="158664" y="83899"/>
                  </a:lnTo>
                  <a:cubicBezTo>
                    <a:pt x="156870" y="83899"/>
                    <a:pt x="155402" y="82431"/>
                    <a:pt x="155402" y="80637"/>
                  </a:cubicBezTo>
                  <a:cubicBezTo>
                    <a:pt x="155402" y="78843"/>
                    <a:pt x="156870" y="77375"/>
                    <a:pt x="158664" y="77375"/>
                  </a:cubicBezTo>
                  <a:lnTo>
                    <a:pt x="161306" y="77375"/>
                  </a:lnTo>
                  <a:cubicBezTo>
                    <a:pt x="159642" y="35458"/>
                    <a:pt x="125848" y="1664"/>
                    <a:pt x="83932" y="1"/>
                  </a:cubicBezTo>
                  <a:lnTo>
                    <a:pt x="83932" y="2545"/>
                  </a:lnTo>
                  <a:cubicBezTo>
                    <a:pt x="83932" y="4339"/>
                    <a:pt x="82464" y="5807"/>
                    <a:pt x="80670" y="5807"/>
                  </a:cubicBezTo>
                  <a:cubicBezTo>
                    <a:pt x="78843" y="5807"/>
                    <a:pt x="77408" y="4339"/>
                    <a:pt x="77408" y="2545"/>
                  </a:cubicBezTo>
                  <a:lnTo>
                    <a:pt x="77408"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0" name="Google Shape;2760;p62"/>
            <p:cNvSpPr/>
            <p:nvPr/>
          </p:nvSpPr>
          <p:spPr>
            <a:xfrm>
              <a:off x="3371250" y="3644450"/>
              <a:ext cx="357225" cy="386550"/>
            </a:xfrm>
            <a:custGeom>
              <a:avLst/>
              <a:gdLst/>
              <a:ahLst/>
              <a:cxnLst/>
              <a:rect l="l" t="t" r="r" b="b"/>
              <a:pathLst>
                <a:path w="14289" h="15462" extrusionOk="0">
                  <a:moveTo>
                    <a:pt x="4633" y="0"/>
                  </a:moveTo>
                  <a:lnTo>
                    <a:pt x="1" y="1566"/>
                  </a:lnTo>
                  <a:lnTo>
                    <a:pt x="14288" y="15462"/>
                  </a:lnTo>
                  <a:lnTo>
                    <a:pt x="14288" y="9623"/>
                  </a:lnTo>
                  <a:lnTo>
                    <a:pt x="4633"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1" name="Google Shape;2761;p62"/>
            <p:cNvSpPr/>
            <p:nvPr/>
          </p:nvSpPr>
          <p:spPr>
            <a:xfrm>
              <a:off x="3728450" y="4716875"/>
              <a:ext cx="142725" cy="75000"/>
            </a:xfrm>
            <a:custGeom>
              <a:avLst/>
              <a:gdLst/>
              <a:ahLst/>
              <a:cxnLst/>
              <a:rect l="l" t="t" r="r" b="b"/>
              <a:pathLst>
                <a:path w="5709" h="3000" extrusionOk="0">
                  <a:moveTo>
                    <a:pt x="3139" y="0"/>
                  </a:moveTo>
                  <a:cubicBezTo>
                    <a:pt x="1772" y="0"/>
                    <a:pt x="424" y="843"/>
                    <a:pt x="0" y="2347"/>
                  </a:cubicBezTo>
                  <a:lnTo>
                    <a:pt x="0" y="2999"/>
                  </a:lnTo>
                  <a:lnTo>
                    <a:pt x="5708" y="2999"/>
                  </a:lnTo>
                  <a:lnTo>
                    <a:pt x="5708" y="1270"/>
                  </a:lnTo>
                  <a:cubicBezTo>
                    <a:pt x="5042" y="403"/>
                    <a:pt x="4086" y="0"/>
                    <a:pt x="31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62" name="Google Shape;2762;p62"/>
          <p:cNvGrpSpPr/>
          <p:nvPr/>
        </p:nvGrpSpPr>
        <p:grpSpPr>
          <a:xfrm>
            <a:off x="3208998" y="2369589"/>
            <a:ext cx="331709" cy="335264"/>
            <a:chOff x="1440975" y="463200"/>
            <a:chExt cx="4718475" cy="4769050"/>
          </a:xfrm>
        </p:grpSpPr>
        <p:sp>
          <p:nvSpPr>
            <p:cNvPr id="2763" name="Google Shape;2763;p62"/>
            <p:cNvSpPr/>
            <p:nvPr/>
          </p:nvSpPr>
          <p:spPr>
            <a:xfrm>
              <a:off x="1440975" y="2586750"/>
              <a:ext cx="915825" cy="1229775"/>
            </a:xfrm>
            <a:custGeom>
              <a:avLst/>
              <a:gdLst/>
              <a:ahLst/>
              <a:cxnLst/>
              <a:rect l="l" t="t" r="r" b="b"/>
              <a:pathLst>
                <a:path w="36633" h="49191" extrusionOk="0">
                  <a:moveTo>
                    <a:pt x="0" y="0"/>
                  </a:moveTo>
                  <a:cubicBezTo>
                    <a:pt x="587" y="17941"/>
                    <a:pt x="7046" y="35230"/>
                    <a:pt x="18398" y="49191"/>
                  </a:cubicBezTo>
                  <a:cubicBezTo>
                    <a:pt x="23780" y="43450"/>
                    <a:pt x="29913" y="38492"/>
                    <a:pt x="36632" y="34414"/>
                  </a:cubicBezTo>
                  <a:cubicBezTo>
                    <a:pt x="33207" y="23878"/>
                    <a:pt x="31283" y="12331"/>
                    <a:pt x="3102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4" name="Google Shape;2764;p62"/>
            <p:cNvSpPr/>
            <p:nvPr/>
          </p:nvSpPr>
          <p:spPr>
            <a:xfrm>
              <a:off x="2359225" y="2586750"/>
              <a:ext cx="1078100" cy="788600"/>
            </a:xfrm>
            <a:custGeom>
              <a:avLst/>
              <a:gdLst/>
              <a:ahLst/>
              <a:cxnLst/>
              <a:rect l="l" t="t" r="r" b="b"/>
              <a:pathLst>
                <a:path w="43124" h="31544" extrusionOk="0">
                  <a:moveTo>
                    <a:pt x="0" y="0"/>
                  </a:moveTo>
                  <a:cubicBezTo>
                    <a:pt x="163" y="10700"/>
                    <a:pt x="1860" y="21301"/>
                    <a:pt x="4991" y="31544"/>
                  </a:cubicBezTo>
                  <a:cubicBezTo>
                    <a:pt x="16799" y="25378"/>
                    <a:pt x="29815" y="21953"/>
                    <a:pt x="43124" y="21529"/>
                  </a:cubicBezTo>
                  <a:lnTo>
                    <a:pt x="43124"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5" name="Google Shape;2765;p62"/>
            <p:cNvSpPr/>
            <p:nvPr/>
          </p:nvSpPr>
          <p:spPr>
            <a:xfrm>
              <a:off x="4059525" y="4675225"/>
              <a:ext cx="977800" cy="557025"/>
            </a:xfrm>
            <a:custGeom>
              <a:avLst/>
              <a:gdLst/>
              <a:ahLst/>
              <a:cxnLst/>
              <a:rect l="l" t="t" r="r" b="b"/>
              <a:pathLst>
                <a:path w="39112" h="22281" extrusionOk="0">
                  <a:moveTo>
                    <a:pt x="18757" y="1"/>
                  </a:moveTo>
                  <a:lnTo>
                    <a:pt x="7568" y="3785"/>
                  </a:lnTo>
                  <a:cubicBezTo>
                    <a:pt x="3067" y="5318"/>
                    <a:pt x="1" y="9591"/>
                    <a:pt x="1" y="14353"/>
                  </a:cubicBezTo>
                  <a:lnTo>
                    <a:pt x="1" y="22280"/>
                  </a:lnTo>
                  <a:lnTo>
                    <a:pt x="39112" y="22280"/>
                  </a:lnTo>
                  <a:lnTo>
                    <a:pt x="39112" y="19801"/>
                  </a:lnTo>
                  <a:lnTo>
                    <a:pt x="18757"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6" name="Google Shape;2766;p62"/>
            <p:cNvSpPr/>
            <p:nvPr/>
          </p:nvSpPr>
          <p:spPr>
            <a:xfrm>
              <a:off x="1994700" y="3584100"/>
              <a:ext cx="1143350" cy="967200"/>
            </a:xfrm>
            <a:custGeom>
              <a:avLst/>
              <a:gdLst/>
              <a:ahLst/>
              <a:cxnLst/>
              <a:rect l="l" t="t" r="r" b="b"/>
              <a:pathLst>
                <a:path w="45734" h="38688" extrusionOk="0">
                  <a:moveTo>
                    <a:pt x="16441" y="0"/>
                  </a:moveTo>
                  <a:cubicBezTo>
                    <a:pt x="10406" y="3817"/>
                    <a:pt x="4893" y="8384"/>
                    <a:pt x="0" y="13603"/>
                  </a:cubicBezTo>
                  <a:cubicBezTo>
                    <a:pt x="12135" y="26683"/>
                    <a:pt x="28184" y="35458"/>
                    <a:pt x="45733" y="38687"/>
                  </a:cubicBezTo>
                  <a:cubicBezTo>
                    <a:pt x="32718" y="29391"/>
                    <a:pt x="22736" y="16082"/>
                    <a:pt x="1644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7" name="Google Shape;2767;p62"/>
            <p:cNvSpPr/>
            <p:nvPr/>
          </p:nvSpPr>
          <p:spPr>
            <a:xfrm>
              <a:off x="2359225" y="1655450"/>
              <a:ext cx="1078100" cy="788600"/>
            </a:xfrm>
            <a:custGeom>
              <a:avLst/>
              <a:gdLst/>
              <a:ahLst/>
              <a:cxnLst/>
              <a:rect l="l" t="t" r="r" b="b"/>
              <a:pathLst>
                <a:path w="43124" h="31544" extrusionOk="0">
                  <a:moveTo>
                    <a:pt x="4991" y="0"/>
                  </a:moveTo>
                  <a:cubicBezTo>
                    <a:pt x="1860" y="10210"/>
                    <a:pt x="163" y="20844"/>
                    <a:pt x="0" y="31544"/>
                  </a:cubicBezTo>
                  <a:lnTo>
                    <a:pt x="43124" y="31544"/>
                  </a:lnTo>
                  <a:lnTo>
                    <a:pt x="43124" y="9982"/>
                  </a:lnTo>
                  <a:cubicBezTo>
                    <a:pt x="29815" y="9591"/>
                    <a:pt x="16799" y="6165"/>
                    <a:pt x="49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8" name="Google Shape;2768;p62"/>
            <p:cNvSpPr/>
            <p:nvPr/>
          </p:nvSpPr>
          <p:spPr>
            <a:xfrm>
              <a:off x="3879300" y="4216925"/>
              <a:ext cx="458350" cy="334375"/>
            </a:xfrm>
            <a:custGeom>
              <a:avLst/>
              <a:gdLst/>
              <a:ahLst/>
              <a:cxnLst/>
              <a:rect l="l" t="t" r="r" b="b"/>
              <a:pathLst>
                <a:path w="18334" h="13375" extrusionOk="0">
                  <a:moveTo>
                    <a:pt x="14451" y="0"/>
                  </a:moveTo>
                  <a:cubicBezTo>
                    <a:pt x="10211" y="5056"/>
                    <a:pt x="5350" y="9558"/>
                    <a:pt x="1" y="13374"/>
                  </a:cubicBezTo>
                  <a:cubicBezTo>
                    <a:pt x="6329" y="12265"/>
                    <a:pt x="12461" y="10373"/>
                    <a:pt x="18333" y="7796"/>
                  </a:cubicBezTo>
                  <a:cubicBezTo>
                    <a:pt x="18072" y="7470"/>
                    <a:pt x="17811" y="7144"/>
                    <a:pt x="17583" y="6785"/>
                  </a:cubicBezTo>
                  <a:cubicBezTo>
                    <a:pt x="16148" y="4730"/>
                    <a:pt x="15071" y="2447"/>
                    <a:pt x="1445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9" name="Google Shape;2769;p62"/>
            <p:cNvSpPr/>
            <p:nvPr/>
          </p:nvSpPr>
          <p:spPr>
            <a:xfrm>
              <a:off x="3580025" y="3267675"/>
              <a:ext cx="728250" cy="1299925"/>
            </a:xfrm>
            <a:custGeom>
              <a:avLst/>
              <a:gdLst/>
              <a:ahLst/>
              <a:cxnLst/>
              <a:rect l="l" t="t" r="r" b="b"/>
              <a:pathLst>
                <a:path w="29130" h="51997" extrusionOk="0">
                  <a:moveTo>
                    <a:pt x="0" y="1"/>
                  </a:moveTo>
                  <a:lnTo>
                    <a:pt x="0" y="51997"/>
                  </a:lnTo>
                  <a:cubicBezTo>
                    <a:pt x="10308" y="46680"/>
                    <a:pt x="19050" y="38982"/>
                    <a:pt x="26031" y="29130"/>
                  </a:cubicBezTo>
                  <a:cubicBezTo>
                    <a:pt x="26129" y="28478"/>
                    <a:pt x="26259" y="27826"/>
                    <a:pt x="26422" y="27206"/>
                  </a:cubicBezTo>
                  <a:lnTo>
                    <a:pt x="29130" y="17028"/>
                  </a:lnTo>
                  <a:cubicBezTo>
                    <a:pt x="25476" y="14908"/>
                    <a:pt x="23682" y="10635"/>
                    <a:pt x="24693" y="6525"/>
                  </a:cubicBezTo>
                  <a:cubicBezTo>
                    <a:pt x="24824" y="5938"/>
                    <a:pt x="25052" y="5350"/>
                    <a:pt x="25313" y="4796"/>
                  </a:cubicBezTo>
                  <a:cubicBezTo>
                    <a:pt x="17191" y="1860"/>
                    <a:pt x="8644" y="229"/>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0" name="Google Shape;2770;p62"/>
            <p:cNvSpPr/>
            <p:nvPr/>
          </p:nvSpPr>
          <p:spPr>
            <a:xfrm>
              <a:off x="2531300" y="463200"/>
              <a:ext cx="906025" cy="1299100"/>
            </a:xfrm>
            <a:custGeom>
              <a:avLst/>
              <a:gdLst/>
              <a:ahLst/>
              <a:cxnLst/>
              <a:rect l="l" t="t" r="r" b="b"/>
              <a:pathLst>
                <a:path w="36241" h="51964" extrusionOk="0">
                  <a:moveTo>
                    <a:pt x="36241" y="0"/>
                  </a:moveTo>
                  <a:cubicBezTo>
                    <a:pt x="19637" y="8579"/>
                    <a:pt x="7144" y="23389"/>
                    <a:pt x="0" y="42210"/>
                  </a:cubicBezTo>
                  <a:cubicBezTo>
                    <a:pt x="11189" y="48212"/>
                    <a:pt x="23584" y="51539"/>
                    <a:pt x="36241" y="51964"/>
                  </a:cubicBezTo>
                  <a:lnTo>
                    <a:pt x="3624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1" name="Google Shape;2771;p62"/>
            <p:cNvSpPr/>
            <p:nvPr/>
          </p:nvSpPr>
          <p:spPr>
            <a:xfrm>
              <a:off x="4680125" y="4584700"/>
              <a:ext cx="357200" cy="386575"/>
            </a:xfrm>
            <a:custGeom>
              <a:avLst/>
              <a:gdLst/>
              <a:ahLst/>
              <a:cxnLst/>
              <a:rect l="l" t="t" r="r" b="b"/>
              <a:pathLst>
                <a:path w="14288" h="15463" extrusionOk="0">
                  <a:moveTo>
                    <a:pt x="4665" y="1"/>
                  </a:moveTo>
                  <a:lnTo>
                    <a:pt x="0" y="1567"/>
                  </a:lnTo>
                  <a:lnTo>
                    <a:pt x="14288" y="15463"/>
                  </a:lnTo>
                  <a:lnTo>
                    <a:pt x="14288" y="9624"/>
                  </a:lnTo>
                  <a:lnTo>
                    <a:pt x="4665"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2" name="Google Shape;2772;p62"/>
            <p:cNvSpPr/>
            <p:nvPr/>
          </p:nvSpPr>
          <p:spPr>
            <a:xfrm>
              <a:off x="4660550" y="1214250"/>
              <a:ext cx="911750" cy="1146625"/>
            </a:xfrm>
            <a:custGeom>
              <a:avLst/>
              <a:gdLst/>
              <a:ahLst/>
              <a:cxnLst/>
              <a:rect l="l" t="t" r="r" b="b"/>
              <a:pathLst>
                <a:path w="36470" h="45865" extrusionOk="0">
                  <a:moveTo>
                    <a:pt x="18268" y="1"/>
                  </a:moveTo>
                  <a:cubicBezTo>
                    <a:pt x="12853" y="5775"/>
                    <a:pt x="6720" y="10766"/>
                    <a:pt x="1" y="14876"/>
                  </a:cubicBezTo>
                  <a:cubicBezTo>
                    <a:pt x="2871" y="23879"/>
                    <a:pt x="4665" y="33175"/>
                    <a:pt x="5318" y="42570"/>
                  </a:cubicBezTo>
                  <a:cubicBezTo>
                    <a:pt x="9368" y="40841"/>
                    <a:pt x="13663" y="39990"/>
                    <a:pt x="17939" y="39990"/>
                  </a:cubicBezTo>
                  <a:cubicBezTo>
                    <a:pt x="24476" y="39990"/>
                    <a:pt x="30968" y="41980"/>
                    <a:pt x="36470" y="45865"/>
                  </a:cubicBezTo>
                  <a:cubicBezTo>
                    <a:pt x="35230" y="29065"/>
                    <a:pt x="28869" y="13082"/>
                    <a:pt x="1826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3" name="Google Shape;2773;p62"/>
            <p:cNvSpPr/>
            <p:nvPr/>
          </p:nvSpPr>
          <p:spPr>
            <a:xfrm>
              <a:off x="4332725" y="3133950"/>
              <a:ext cx="1564150" cy="1142525"/>
            </a:xfrm>
            <a:custGeom>
              <a:avLst/>
              <a:gdLst/>
              <a:ahLst/>
              <a:cxnLst/>
              <a:rect l="l" t="t" r="r" b="b"/>
              <a:pathLst>
                <a:path w="62566" h="45701" extrusionOk="0">
                  <a:moveTo>
                    <a:pt x="34088" y="0"/>
                  </a:moveTo>
                  <a:cubicBezTo>
                    <a:pt x="25640" y="5121"/>
                    <a:pt x="17354" y="5578"/>
                    <a:pt x="12820" y="5839"/>
                  </a:cubicBezTo>
                  <a:cubicBezTo>
                    <a:pt x="12624" y="6002"/>
                    <a:pt x="12494" y="6165"/>
                    <a:pt x="12396" y="6361"/>
                  </a:cubicBezTo>
                  <a:cubicBezTo>
                    <a:pt x="11167" y="8928"/>
                    <a:pt x="8589" y="10489"/>
                    <a:pt x="5830" y="10489"/>
                  </a:cubicBezTo>
                  <a:cubicBezTo>
                    <a:pt x="5293" y="10489"/>
                    <a:pt x="4750" y="10430"/>
                    <a:pt x="4208" y="10308"/>
                  </a:cubicBezTo>
                  <a:cubicBezTo>
                    <a:pt x="3719" y="11026"/>
                    <a:pt x="2969" y="11515"/>
                    <a:pt x="2088" y="11580"/>
                  </a:cubicBezTo>
                  <a:cubicBezTo>
                    <a:pt x="1142" y="11645"/>
                    <a:pt x="327" y="12298"/>
                    <a:pt x="131" y="13244"/>
                  </a:cubicBezTo>
                  <a:cubicBezTo>
                    <a:pt x="33" y="13537"/>
                    <a:pt x="0" y="13831"/>
                    <a:pt x="0" y="14157"/>
                  </a:cubicBezTo>
                  <a:cubicBezTo>
                    <a:pt x="0" y="15984"/>
                    <a:pt x="1338" y="17582"/>
                    <a:pt x="3132" y="17876"/>
                  </a:cubicBezTo>
                  <a:cubicBezTo>
                    <a:pt x="4502" y="18137"/>
                    <a:pt x="5513" y="19311"/>
                    <a:pt x="5513" y="20714"/>
                  </a:cubicBezTo>
                  <a:cubicBezTo>
                    <a:pt x="5546" y="27140"/>
                    <a:pt x="7960" y="33370"/>
                    <a:pt x="12298" y="38165"/>
                  </a:cubicBezTo>
                  <a:cubicBezTo>
                    <a:pt x="16702" y="43026"/>
                    <a:pt x="22475" y="45701"/>
                    <a:pt x="28510" y="45701"/>
                  </a:cubicBezTo>
                  <a:lnTo>
                    <a:pt x="33631" y="45701"/>
                  </a:lnTo>
                  <a:cubicBezTo>
                    <a:pt x="39699" y="45701"/>
                    <a:pt x="45440" y="43026"/>
                    <a:pt x="49843" y="38165"/>
                  </a:cubicBezTo>
                  <a:cubicBezTo>
                    <a:pt x="54182" y="33370"/>
                    <a:pt x="56596" y="27172"/>
                    <a:pt x="56628" y="20746"/>
                  </a:cubicBezTo>
                  <a:cubicBezTo>
                    <a:pt x="56628" y="19344"/>
                    <a:pt x="57640" y="18137"/>
                    <a:pt x="59010" y="17876"/>
                  </a:cubicBezTo>
                  <a:cubicBezTo>
                    <a:pt x="61163" y="17517"/>
                    <a:pt x="62565" y="15364"/>
                    <a:pt x="62043" y="13244"/>
                  </a:cubicBezTo>
                  <a:cubicBezTo>
                    <a:pt x="61815" y="12298"/>
                    <a:pt x="60999" y="11645"/>
                    <a:pt x="60054" y="11580"/>
                  </a:cubicBezTo>
                  <a:cubicBezTo>
                    <a:pt x="59108" y="11482"/>
                    <a:pt x="58259" y="10928"/>
                    <a:pt x="57803" y="10112"/>
                  </a:cubicBezTo>
                  <a:cubicBezTo>
                    <a:pt x="48963" y="9558"/>
                    <a:pt x="40579" y="6002"/>
                    <a:pt x="34088"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4" name="Google Shape;2774;p62"/>
            <p:cNvSpPr/>
            <p:nvPr/>
          </p:nvSpPr>
          <p:spPr>
            <a:xfrm>
              <a:off x="4318050" y="3950250"/>
              <a:ext cx="425700" cy="514600"/>
            </a:xfrm>
            <a:custGeom>
              <a:avLst/>
              <a:gdLst/>
              <a:ahLst/>
              <a:cxnLst/>
              <a:rect l="l" t="t" r="r" b="b"/>
              <a:pathLst>
                <a:path w="17028" h="20584" extrusionOk="0">
                  <a:moveTo>
                    <a:pt x="2773" y="1"/>
                  </a:moveTo>
                  <a:lnTo>
                    <a:pt x="2414" y="1371"/>
                  </a:lnTo>
                  <a:cubicBezTo>
                    <a:pt x="0" y="10406"/>
                    <a:pt x="6165" y="19475"/>
                    <a:pt x="15429" y="20584"/>
                  </a:cubicBezTo>
                  <a:lnTo>
                    <a:pt x="17028" y="20062"/>
                  </a:lnTo>
                  <a:lnTo>
                    <a:pt x="17028" y="15821"/>
                  </a:lnTo>
                  <a:cubicBezTo>
                    <a:pt x="13864" y="14190"/>
                    <a:pt x="11026" y="12005"/>
                    <a:pt x="8644" y="9330"/>
                  </a:cubicBezTo>
                  <a:cubicBezTo>
                    <a:pt x="6165" y="6590"/>
                    <a:pt x="4176" y="3426"/>
                    <a:pt x="277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5" name="Google Shape;2775;p62"/>
            <p:cNvSpPr/>
            <p:nvPr/>
          </p:nvSpPr>
          <p:spPr>
            <a:xfrm>
              <a:off x="3580025" y="2586750"/>
              <a:ext cx="850575" cy="682600"/>
            </a:xfrm>
            <a:custGeom>
              <a:avLst/>
              <a:gdLst/>
              <a:ahLst/>
              <a:cxnLst/>
              <a:rect l="l" t="t" r="r" b="b"/>
              <a:pathLst>
                <a:path w="34023" h="27304" extrusionOk="0">
                  <a:moveTo>
                    <a:pt x="0" y="0"/>
                  </a:moveTo>
                  <a:lnTo>
                    <a:pt x="0" y="21529"/>
                  </a:lnTo>
                  <a:cubicBezTo>
                    <a:pt x="9917" y="21790"/>
                    <a:pt x="19735" y="23747"/>
                    <a:pt x="28999" y="27303"/>
                  </a:cubicBezTo>
                  <a:lnTo>
                    <a:pt x="28967" y="17289"/>
                  </a:lnTo>
                  <a:cubicBezTo>
                    <a:pt x="28967" y="11156"/>
                    <a:pt x="30728" y="5154"/>
                    <a:pt x="3402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6" name="Google Shape;2776;p62"/>
            <p:cNvSpPr/>
            <p:nvPr/>
          </p:nvSpPr>
          <p:spPr>
            <a:xfrm>
              <a:off x="5475225" y="3936400"/>
              <a:ext cx="396375" cy="516225"/>
            </a:xfrm>
            <a:custGeom>
              <a:avLst/>
              <a:gdLst/>
              <a:ahLst/>
              <a:cxnLst/>
              <a:rect l="l" t="t" r="r" b="b"/>
              <a:pathLst>
                <a:path w="15855" h="20649" extrusionOk="0">
                  <a:moveTo>
                    <a:pt x="14484" y="0"/>
                  </a:moveTo>
                  <a:cubicBezTo>
                    <a:pt x="13049" y="3621"/>
                    <a:pt x="10994" y="6981"/>
                    <a:pt x="8384" y="9884"/>
                  </a:cubicBezTo>
                  <a:cubicBezTo>
                    <a:pt x="6003" y="12559"/>
                    <a:pt x="3165" y="14744"/>
                    <a:pt x="1" y="16375"/>
                  </a:cubicBezTo>
                  <a:lnTo>
                    <a:pt x="1" y="20616"/>
                  </a:lnTo>
                  <a:lnTo>
                    <a:pt x="131" y="20648"/>
                  </a:lnTo>
                  <a:lnTo>
                    <a:pt x="131" y="20616"/>
                  </a:lnTo>
                  <a:cubicBezTo>
                    <a:pt x="4698" y="20518"/>
                    <a:pt x="9004" y="18398"/>
                    <a:pt x="11874" y="14810"/>
                  </a:cubicBezTo>
                  <a:cubicBezTo>
                    <a:pt x="14712" y="11254"/>
                    <a:pt x="15854" y="6589"/>
                    <a:pt x="14908" y="2120"/>
                  </a:cubicBezTo>
                  <a:lnTo>
                    <a:pt x="14484"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7" name="Google Shape;2777;p62"/>
            <p:cNvSpPr/>
            <p:nvPr/>
          </p:nvSpPr>
          <p:spPr>
            <a:xfrm>
              <a:off x="5180025" y="4584700"/>
              <a:ext cx="358850" cy="387400"/>
            </a:xfrm>
            <a:custGeom>
              <a:avLst/>
              <a:gdLst/>
              <a:ahLst/>
              <a:cxnLst/>
              <a:rect l="l" t="t" r="r" b="b"/>
              <a:pathLst>
                <a:path w="14354" h="15496" extrusionOk="0">
                  <a:moveTo>
                    <a:pt x="9721" y="1"/>
                  </a:moveTo>
                  <a:lnTo>
                    <a:pt x="0" y="9656"/>
                  </a:lnTo>
                  <a:lnTo>
                    <a:pt x="0" y="15495"/>
                  </a:lnTo>
                  <a:lnTo>
                    <a:pt x="14353" y="1567"/>
                  </a:lnTo>
                  <a:lnTo>
                    <a:pt x="972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8" name="Google Shape;2778;p62"/>
            <p:cNvSpPr/>
            <p:nvPr/>
          </p:nvSpPr>
          <p:spPr>
            <a:xfrm>
              <a:off x="4446900" y="2355950"/>
              <a:ext cx="1326825" cy="897700"/>
            </a:xfrm>
            <a:custGeom>
              <a:avLst/>
              <a:gdLst/>
              <a:ahLst/>
              <a:cxnLst/>
              <a:rect l="l" t="t" r="r" b="b"/>
              <a:pathLst>
                <a:path w="53073" h="35908" extrusionOk="0">
                  <a:moveTo>
                    <a:pt x="26433" y="1"/>
                  </a:moveTo>
                  <a:cubicBezTo>
                    <a:pt x="11842" y="1"/>
                    <a:pt x="0" y="11882"/>
                    <a:pt x="0" y="26488"/>
                  </a:cubicBezTo>
                  <a:lnTo>
                    <a:pt x="33" y="35361"/>
                  </a:lnTo>
                  <a:lnTo>
                    <a:pt x="98" y="35426"/>
                  </a:lnTo>
                  <a:cubicBezTo>
                    <a:pt x="413" y="35741"/>
                    <a:pt x="837" y="35907"/>
                    <a:pt x="1264" y="35907"/>
                  </a:cubicBezTo>
                  <a:cubicBezTo>
                    <a:pt x="1500" y="35907"/>
                    <a:pt x="1737" y="35857"/>
                    <a:pt x="1957" y="35752"/>
                  </a:cubicBezTo>
                  <a:cubicBezTo>
                    <a:pt x="2284" y="35589"/>
                    <a:pt x="2544" y="35328"/>
                    <a:pt x="2708" y="35035"/>
                  </a:cubicBezTo>
                  <a:cubicBezTo>
                    <a:pt x="3751" y="32816"/>
                    <a:pt x="5709" y="31381"/>
                    <a:pt x="7796" y="31283"/>
                  </a:cubicBezTo>
                  <a:lnTo>
                    <a:pt x="7894" y="31251"/>
                  </a:lnTo>
                  <a:cubicBezTo>
                    <a:pt x="14940" y="30859"/>
                    <a:pt x="29521" y="30044"/>
                    <a:pt x="39666" y="12135"/>
                  </a:cubicBezTo>
                  <a:cubicBezTo>
                    <a:pt x="40195" y="11209"/>
                    <a:pt x="41157" y="10685"/>
                    <a:pt x="42148" y="10685"/>
                  </a:cubicBezTo>
                  <a:cubicBezTo>
                    <a:pt x="42623" y="10685"/>
                    <a:pt x="43104" y="10805"/>
                    <a:pt x="43548" y="11059"/>
                  </a:cubicBezTo>
                  <a:cubicBezTo>
                    <a:pt x="44918" y="11842"/>
                    <a:pt x="45407" y="13571"/>
                    <a:pt x="44624" y="14941"/>
                  </a:cubicBezTo>
                  <a:cubicBezTo>
                    <a:pt x="41493" y="20519"/>
                    <a:pt x="37937" y="24629"/>
                    <a:pt x="34251" y="27728"/>
                  </a:cubicBezTo>
                  <a:cubicBezTo>
                    <a:pt x="39503" y="32197"/>
                    <a:pt x="46027" y="34904"/>
                    <a:pt x="52910" y="35459"/>
                  </a:cubicBezTo>
                  <a:lnTo>
                    <a:pt x="52942" y="26684"/>
                  </a:lnTo>
                  <a:cubicBezTo>
                    <a:pt x="53073" y="12005"/>
                    <a:pt x="41232" y="33"/>
                    <a:pt x="26553" y="1"/>
                  </a:cubicBezTo>
                  <a:cubicBezTo>
                    <a:pt x="26513" y="1"/>
                    <a:pt x="26473" y="1"/>
                    <a:pt x="2643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79" name="Google Shape;2779;p62"/>
            <p:cNvSpPr/>
            <p:nvPr/>
          </p:nvSpPr>
          <p:spPr>
            <a:xfrm>
              <a:off x="1440975" y="1214250"/>
              <a:ext cx="915825" cy="1229800"/>
            </a:xfrm>
            <a:custGeom>
              <a:avLst/>
              <a:gdLst/>
              <a:ahLst/>
              <a:cxnLst/>
              <a:rect l="l" t="t" r="r" b="b"/>
              <a:pathLst>
                <a:path w="36633" h="49192" extrusionOk="0">
                  <a:moveTo>
                    <a:pt x="18398" y="1"/>
                  </a:moveTo>
                  <a:cubicBezTo>
                    <a:pt x="7079" y="13962"/>
                    <a:pt x="587" y="31218"/>
                    <a:pt x="0" y="49192"/>
                  </a:cubicBezTo>
                  <a:lnTo>
                    <a:pt x="31022" y="49192"/>
                  </a:lnTo>
                  <a:cubicBezTo>
                    <a:pt x="31283" y="36861"/>
                    <a:pt x="33207" y="25281"/>
                    <a:pt x="36632" y="14778"/>
                  </a:cubicBezTo>
                  <a:cubicBezTo>
                    <a:pt x="29913" y="10668"/>
                    <a:pt x="23780" y="5709"/>
                    <a:pt x="1839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0" name="Google Shape;2780;p62"/>
            <p:cNvSpPr/>
            <p:nvPr/>
          </p:nvSpPr>
          <p:spPr>
            <a:xfrm>
              <a:off x="3878500" y="478675"/>
              <a:ext cx="1144150" cy="970475"/>
            </a:xfrm>
            <a:custGeom>
              <a:avLst/>
              <a:gdLst/>
              <a:ahLst/>
              <a:cxnLst/>
              <a:rect l="l" t="t" r="r" b="b"/>
              <a:pathLst>
                <a:path w="45766" h="38819" extrusionOk="0">
                  <a:moveTo>
                    <a:pt x="0" y="1"/>
                  </a:moveTo>
                  <a:cubicBezTo>
                    <a:pt x="9721" y="7047"/>
                    <a:pt x="17778" y="16115"/>
                    <a:pt x="23584" y="26586"/>
                  </a:cubicBezTo>
                  <a:cubicBezTo>
                    <a:pt x="25770" y="30533"/>
                    <a:pt x="27694" y="34611"/>
                    <a:pt x="29325" y="38818"/>
                  </a:cubicBezTo>
                  <a:cubicBezTo>
                    <a:pt x="35393" y="34969"/>
                    <a:pt x="40905" y="30370"/>
                    <a:pt x="45766" y="25118"/>
                  </a:cubicBezTo>
                  <a:cubicBezTo>
                    <a:pt x="33631" y="12038"/>
                    <a:pt x="17582" y="3230"/>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1" name="Google Shape;2781;p62"/>
            <p:cNvSpPr/>
            <p:nvPr/>
          </p:nvSpPr>
          <p:spPr>
            <a:xfrm>
              <a:off x="1994700" y="479500"/>
              <a:ext cx="1143350" cy="966400"/>
            </a:xfrm>
            <a:custGeom>
              <a:avLst/>
              <a:gdLst/>
              <a:ahLst/>
              <a:cxnLst/>
              <a:rect l="l" t="t" r="r" b="b"/>
              <a:pathLst>
                <a:path w="45734" h="38656" extrusionOk="0">
                  <a:moveTo>
                    <a:pt x="45733" y="0"/>
                  </a:moveTo>
                  <a:lnTo>
                    <a:pt x="45733" y="0"/>
                  </a:lnTo>
                  <a:cubicBezTo>
                    <a:pt x="28184" y="3197"/>
                    <a:pt x="12135" y="12005"/>
                    <a:pt x="0" y="25053"/>
                  </a:cubicBezTo>
                  <a:cubicBezTo>
                    <a:pt x="4893" y="30304"/>
                    <a:pt x="10406" y="34871"/>
                    <a:pt x="16441" y="38655"/>
                  </a:cubicBezTo>
                  <a:cubicBezTo>
                    <a:pt x="22736" y="22573"/>
                    <a:pt x="32718" y="9297"/>
                    <a:pt x="4573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2" name="Google Shape;2782;p62"/>
            <p:cNvSpPr/>
            <p:nvPr/>
          </p:nvSpPr>
          <p:spPr>
            <a:xfrm>
              <a:off x="3580025" y="463200"/>
              <a:ext cx="906025" cy="1299100"/>
            </a:xfrm>
            <a:custGeom>
              <a:avLst/>
              <a:gdLst/>
              <a:ahLst/>
              <a:cxnLst/>
              <a:rect l="l" t="t" r="r" b="b"/>
              <a:pathLst>
                <a:path w="36241" h="51964" extrusionOk="0">
                  <a:moveTo>
                    <a:pt x="0" y="0"/>
                  </a:moveTo>
                  <a:lnTo>
                    <a:pt x="0" y="51964"/>
                  </a:lnTo>
                  <a:cubicBezTo>
                    <a:pt x="12689" y="51605"/>
                    <a:pt x="25085" y="48310"/>
                    <a:pt x="36241" y="42341"/>
                  </a:cubicBezTo>
                  <a:cubicBezTo>
                    <a:pt x="34675" y="38100"/>
                    <a:pt x="32751" y="33957"/>
                    <a:pt x="30532" y="30010"/>
                  </a:cubicBezTo>
                  <a:cubicBezTo>
                    <a:pt x="23128" y="16865"/>
                    <a:pt x="12624" y="6524"/>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3" name="Google Shape;2783;p62"/>
            <p:cNvSpPr/>
            <p:nvPr/>
          </p:nvSpPr>
          <p:spPr>
            <a:xfrm>
              <a:off x="3580025" y="1658700"/>
              <a:ext cx="1074850" cy="785350"/>
            </a:xfrm>
            <a:custGeom>
              <a:avLst/>
              <a:gdLst/>
              <a:ahLst/>
              <a:cxnLst/>
              <a:rect l="l" t="t" r="r" b="b"/>
              <a:pathLst>
                <a:path w="42994" h="31414" extrusionOk="0">
                  <a:moveTo>
                    <a:pt x="38133" y="1"/>
                  </a:moveTo>
                  <a:cubicBezTo>
                    <a:pt x="26357" y="6133"/>
                    <a:pt x="13309" y="9526"/>
                    <a:pt x="0" y="9885"/>
                  </a:cubicBezTo>
                  <a:lnTo>
                    <a:pt x="0" y="31414"/>
                  </a:lnTo>
                  <a:lnTo>
                    <a:pt x="38655" y="31414"/>
                  </a:lnTo>
                  <a:cubicBezTo>
                    <a:pt x="39992" y="30109"/>
                    <a:pt x="41460" y="28902"/>
                    <a:pt x="42993" y="27858"/>
                  </a:cubicBezTo>
                  <a:cubicBezTo>
                    <a:pt x="42537" y="18398"/>
                    <a:pt x="40906" y="9037"/>
                    <a:pt x="3813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4" name="Google Shape;2784;p62"/>
            <p:cNvSpPr/>
            <p:nvPr/>
          </p:nvSpPr>
          <p:spPr>
            <a:xfrm>
              <a:off x="4886450" y="4399600"/>
              <a:ext cx="446100" cy="296050"/>
            </a:xfrm>
            <a:custGeom>
              <a:avLst/>
              <a:gdLst/>
              <a:ahLst/>
              <a:cxnLst/>
              <a:rect l="l" t="t" r="r" b="b"/>
              <a:pathLst>
                <a:path w="17844" h="11842" extrusionOk="0">
                  <a:moveTo>
                    <a:pt x="0" y="0"/>
                  </a:moveTo>
                  <a:lnTo>
                    <a:pt x="0" y="2936"/>
                  </a:lnTo>
                  <a:lnTo>
                    <a:pt x="8938" y="11841"/>
                  </a:lnTo>
                  <a:lnTo>
                    <a:pt x="17843" y="2936"/>
                  </a:lnTo>
                  <a:lnTo>
                    <a:pt x="17843" y="0"/>
                  </a:lnTo>
                  <a:cubicBezTo>
                    <a:pt x="15756" y="522"/>
                    <a:pt x="13635" y="783"/>
                    <a:pt x="11482" y="783"/>
                  </a:cubicBezTo>
                  <a:lnTo>
                    <a:pt x="6361" y="783"/>
                  </a:lnTo>
                  <a:cubicBezTo>
                    <a:pt x="4241" y="783"/>
                    <a:pt x="2088" y="522"/>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5" name="Google Shape;2785;p62"/>
            <p:cNvSpPr/>
            <p:nvPr/>
          </p:nvSpPr>
          <p:spPr>
            <a:xfrm>
              <a:off x="5180025" y="4675225"/>
              <a:ext cx="979425" cy="557025"/>
            </a:xfrm>
            <a:custGeom>
              <a:avLst/>
              <a:gdLst/>
              <a:ahLst/>
              <a:cxnLst/>
              <a:rect l="l" t="t" r="r" b="b"/>
              <a:pathLst>
                <a:path w="39177" h="22281" extrusionOk="0">
                  <a:moveTo>
                    <a:pt x="20420" y="1"/>
                  </a:moveTo>
                  <a:lnTo>
                    <a:pt x="0" y="19834"/>
                  </a:lnTo>
                  <a:lnTo>
                    <a:pt x="0" y="22280"/>
                  </a:lnTo>
                  <a:lnTo>
                    <a:pt x="39177" y="22280"/>
                  </a:lnTo>
                  <a:lnTo>
                    <a:pt x="39177" y="14353"/>
                  </a:lnTo>
                  <a:cubicBezTo>
                    <a:pt x="39177" y="9591"/>
                    <a:pt x="36143" y="5318"/>
                    <a:pt x="31609" y="3785"/>
                  </a:cubicBezTo>
                  <a:lnTo>
                    <a:pt x="20420"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86" name="Google Shape;2786;p62"/>
            <p:cNvSpPr/>
            <p:nvPr/>
          </p:nvSpPr>
          <p:spPr>
            <a:xfrm>
              <a:off x="2531300" y="3267675"/>
              <a:ext cx="906025" cy="1299925"/>
            </a:xfrm>
            <a:custGeom>
              <a:avLst/>
              <a:gdLst/>
              <a:ahLst/>
              <a:cxnLst/>
              <a:rect l="l" t="t" r="r" b="b"/>
              <a:pathLst>
                <a:path w="36241" h="51997" extrusionOk="0">
                  <a:moveTo>
                    <a:pt x="36241" y="1"/>
                  </a:moveTo>
                  <a:cubicBezTo>
                    <a:pt x="23584" y="425"/>
                    <a:pt x="11156" y="3785"/>
                    <a:pt x="0" y="9754"/>
                  </a:cubicBezTo>
                  <a:cubicBezTo>
                    <a:pt x="7144" y="28608"/>
                    <a:pt x="19637" y="43418"/>
                    <a:pt x="36241" y="51997"/>
                  </a:cubicBezTo>
                  <a:lnTo>
                    <a:pt x="3624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790" name="Shape 2790"/>
        <p:cNvGrpSpPr/>
        <p:nvPr/>
      </p:nvGrpSpPr>
      <p:grpSpPr>
        <a:xfrm>
          <a:off x="0" y="0"/>
          <a:ext cx="0" cy="0"/>
          <a:chOff x="0" y="0"/>
          <a:chExt cx="0" cy="0"/>
        </a:xfrm>
      </p:grpSpPr>
      <p:sp>
        <p:nvSpPr>
          <p:cNvPr id="2791" name="Google Shape;2791;p63"/>
          <p:cNvSpPr txBox="1"/>
          <p:nvPr>
            <p:ph type="title"/>
          </p:nvPr>
        </p:nvSpPr>
        <p:spPr>
          <a:xfrm>
            <a:off x="1712250" y="1783200"/>
            <a:ext cx="5719500" cy="15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Awesome Words</a:t>
            </a: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2795" name="Shape 2795"/>
        <p:cNvGrpSpPr/>
        <p:nvPr/>
      </p:nvGrpSpPr>
      <p:grpSpPr>
        <a:xfrm>
          <a:off x="0" y="0"/>
          <a:ext cx="0" cy="0"/>
          <a:chOff x="0" y="0"/>
          <a:chExt cx="0" cy="0"/>
        </a:xfrm>
      </p:grpSpPr>
      <p:sp>
        <p:nvSpPr>
          <p:cNvPr id="2796" name="Google Shape;2796;p64"/>
          <p:cNvSpPr/>
          <p:nvPr/>
        </p:nvSpPr>
        <p:spPr>
          <a:xfrm>
            <a:off x="-1262775" y="-1957825"/>
            <a:ext cx="3959700" cy="3959700"/>
          </a:xfrm>
          <a:prstGeom prst="ellipse">
            <a:avLst/>
          </a:prstGeom>
          <a:solidFill>
            <a:srgbClr val="FFCE4B"/>
          </a:solidFill>
          <a:ln w="9525" cap="flat" cmpd="sng">
            <a:solidFill>
              <a:srgbClr val="E7DA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64"/>
          <p:cNvSpPr txBox="1"/>
          <p:nvPr>
            <p:ph type="title"/>
          </p:nvPr>
        </p:nvSpPr>
        <p:spPr>
          <a:xfrm>
            <a:off x="624875" y="255956"/>
            <a:ext cx="2651400" cy="230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A Picture Is Worth a Thousand Words</a:t>
            </a:r>
            <a:endParaRPr lang="en-GB"/>
          </a:p>
        </p:txBody>
      </p:sp>
      <p:sp>
        <p:nvSpPr>
          <p:cNvPr id="2798" name="Google Shape;2798;p64"/>
          <p:cNvSpPr/>
          <p:nvPr/>
        </p:nvSpPr>
        <p:spPr>
          <a:xfrm rot="10800000" flipH="1">
            <a:off x="7198067" y="4759893"/>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99" name="Google Shape;2799;p64"/>
          <p:cNvGrpSpPr/>
          <p:nvPr/>
        </p:nvGrpSpPr>
        <p:grpSpPr>
          <a:xfrm rot="10800000" flipH="1">
            <a:off x="8656367" y="3776306"/>
            <a:ext cx="484925" cy="1370250"/>
            <a:chOff x="3973200" y="1692800"/>
            <a:chExt cx="484925" cy="1370250"/>
          </a:xfrm>
        </p:grpSpPr>
        <p:sp>
          <p:nvSpPr>
            <p:cNvPr id="2800" name="Google Shape;2800;p64"/>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4"/>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64"/>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64"/>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64"/>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64"/>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64"/>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64"/>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64"/>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64"/>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64"/>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64"/>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64"/>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64"/>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64"/>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64"/>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64"/>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64"/>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64"/>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64"/>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64"/>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64"/>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64"/>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4"/>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827" name="Shape 2827"/>
        <p:cNvGrpSpPr/>
        <p:nvPr/>
      </p:nvGrpSpPr>
      <p:grpSpPr>
        <a:xfrm>
          <a:off x="0" y="0"/>
          <a:ext cx="0" cy="0"/>
          <a:chOff x="0" y="0"/>
          <a:chExt cx="0" cy="0"/>
        </a:xfrm>
      </p:grpSpPr>
      <p:sp>
        <p:nvSpPr>
          <p:cNvPr id="2828" name="Google Shape;2828;p65"/>
          <p:cNvSpPr txBox="1"/>
          <p:nvPr>
            <p:ph type="subTitle" idx="4294967295"/>
          </p:nvPr>
        </p:nvSpPr>
        <p:spPr>
          <a:xfrm>
            <a:off x="1157975" y="2168475"/>
            <a:ext cx="1670700" cy="288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Neptune</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29" name="Google Shape;2829;p65"/>
          <p:cNvSpPr txBox="1"/>
          <p:nvPr>
            <p:ph type="subTitle" idx="4294967295"/>
          </p:nvPr>
        </p:nvSpPr>
        <p:spPr>
          <a:xfrm>
            <a:off x="1157975" y="3072300"/>
            <a:ext cx="16707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Sun</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30" name="Google Shape;2830;p65"/>
          <p:cNvSpPr txBox="1"/>
          <p:nvPr>
            <p:ph type="subTitle" idx="4294967295"/>
          </p:nvPr>
        </p:nvSpPr>
        <p:spPr>
          <a:xfrm>
            <a:off x="1157975" y="2431759"/>
            <a:ext cx="1670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604020202020204"/>
              <a:buNone/>
            </a:pPr>
            <a:r>
              <a:rPr lang="en-GB" sz="1400">
                <a:solidFill>
                  <a:srgbClr val="632A67"/>
                </a:solidFill>
                <a:latin typeface="Rubik"/>
                <a:ea typeface="Rubik"/>
                <a:cs typeface="Rubik"/>
                <a:sym typeface="Rubik"/>
              </a:rPr>
              <a:t>To modify this graph, click on it</a:t>
            </a:r>
            <a:endParaRPr sz="1400">
              <a:solidFill>
                <a:srgbClr val="632A67"/>
              </a:solidFill>
              <a:latin typeface="Rubik"/>
              <a:ea typeface="Rubik"/>
              <a:cs typeface="Rubik"/>
              <a:sym typeface="Rubik"/>
            </a:endParaRPr>
          </a:p>
        </p:txBody>
      </p:sp>
      <p:sp>
        <p:nvSpPr>
          <p:cNvPr id="2831" name="Google Shape;2831;p65"/>
          <p:cNvSpPr txBox="1"/>
          <p:nvPr>
            <p:ph type="subTitle" idx="4294967295"/>
          </p:nvPr>
        </p:nvSpPr>
        <p:spPr>
          <a:xfrm>
            <a:off x="1157975" y="3401725"/>
            <a:ext cx="16707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Follow the link, change the data</a:t>
            </a:r>
            <a:endParaRPr sz="1400">
              <a:solidFill>
                <a:srgbClr val="632A67"/>
              </a:solidFill>
              <a:latin typeface="Rubik"/>
              <a:ea typeface="Rubik"/>
              <a:cs typeface="Rubik"/>
              <a:sym typeface="Rubik"/>
            </a:endParaRPr>
          </a:p>
        </p:txBody>
      </p:sp>
      <p:pic>
        <p:nvPicPr>
          <p:cNvPr id="2832" name="Google Shape;2832;p65" title="Gráfico">
            <a:hlinkClick r:id="rId1"/>
          </p:cNvPr>
          <p:cNvPicPr preferRelativeResize="0"/>
          <p:nvPr/>
        </p:nvPicPr>
        <p:blipFill>
          <a:blip r:embed="rId2"/>
          <a:stretch>
            <a:fillRect/>
          </a:stretch>
        </p:blipFill>
        <p:spPr>
          <a:xfrm>
            <a:off x="2981075" y="1418853"/>
            <a:ext cx="5445849" cy="3367348"/>
          </a:xfrm>
          <a:prstGeom prst="rect">
            <a:avLst/>
          </a:prstGeom>
          <a:noFill/>
          <a:ln>
            <a:noFill/>
          </a:ln>
        </p:spPr>
      </p:pic>
      <p:sp>
        <p:nvSpPr>
          <p:cNvPr id="2833" name="Google Shape;2833;p65"/>
          <p:cNvSpPr/>
          <p:nvPr/>
        </p:nvSpPr>
        <p:spPr>
          <a:xfrm>
            <a:off x="863187" y="2227070"/>
            <a:ext cx="185100" cy="1851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65"/>
          <p:cNvSpPr/>
          <p:nvPr/>
        </p:nvSpPr>
        <p:spPr>
          <a:xfrm>
            <a:off x="863187" y="3194000"/>
            <a:ext cx="185100" cy="185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5"/>
          <p:cNvSpPr txBox="1"/>
          <p:nvPr>
            <p:ph type="title"/>
          </p:nvPr>
        </p:nvSpPr>
        <p:spPr>
          <a:xfrm>
            <a:off x="724219" y="413055"/>
            <a:ext cx="77097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Graph!</a:t>
            </a:r>
            <a:endParaRPr lang="en-GB"/>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839" name="Shape 2839"/>
        <p:cNvGrpSpPr/>
        <p:nvPr/>
      </p:nvGrpSpPr>
      <p:grpSpPr>
        <a:xfrm>
          <a:off x="0" y="0"/>
          <a:ext cx="0" cy="0"/>
          <a:chOff x="0" y="0"/>
          <a:chExt cx="0" cy="0"/>
        </a:xfrm>
      </p:grpSpPr>
      <p:sp>
        <p:nvSpPr>
          <p:cNvPr id="2840" name="Google Shape;2840;p66"/>
          <p:cNvSpPr txBox="1"/>
          <p:nvPr>
            <p:ph type="subTitle" idx="4294967295"/>
          </p:nvPr>
        </p:nvSpPr>
        <p:spPr>
          <a:xfrm>
            <a:off x="6152323" y="1629425"/>
            <a:ext cx="1275900" cy="30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Jupiter</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41" name="Google Shape;2841;p66"/>
          <p:cNvSpPr txBox="1"/>
          <p:nvPr>
            <p:ph type="subTitle" idx="4294967295"/>
          </p:nvPr>
        </p:nvSpPr>
        <p:spPr>
          <a:xfrm>
            <a:off x="6152323" y="1951932"/>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It’s the biggest planet in our Solar System</a:t>
            </a:r>
            <a:endParaRPr sz="1400">
              <a:solidFill>
                <a:srgbClr val="632A67"/>
              </a:solidFill>
              <a:latin typeface="Rubik"/>
              <a:ea typeface="Rubik"/>
              <a:cs typeface="Rubik"/>
              <a:sym typeface="Rubik"/>
            </a:endParaRPr>
          </a:p>
        </p:txBody>
      </p:sp>
      <p:sp>
        <p:nvSpPr>
          <p:cNvPr id="2842" name="Google Shape;2842;p66"/>
          <p:cNvSpPr txBox="1"/>
          <p:nvPr>
            <p:ph type="subTitle" idx="4294967295"/>
          </p:nvPr>
        </p:nvSpPr>
        <p:spPr>
          <a:xfrm>
            <a:off x="6152323" y="2668995"/>
            <a:ext cx="1275900" cy="30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Mercury</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43" name="Google Shape;2843;p66"/>
          <p:cNvSpPr txBox="1"/>
          <p:nvPr>
            <p:ph type="subTitle" idx="4294967295"/>
          </p:nvPr>
        </p:nvSpPr>
        <p:spPr>
          <a:xfrm>
            <a:off x="6152323" y="3084000"/>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I</a:t>
            </a:r>
            <a:r>
              <a:rPr lang="en-GB" sz="1400">
                <a:solidFill>
                  <a:srgbClr val="632A67"/>
                </a:solidFill>
                <a:latin typeface="Rubik"/>
                <a:ea typeface="Rubik"/>
                <a:cs typeface="Rubik"/>
                <a:sym typeface="Rubik"/>
              </a:rPr>
              <a:t>s the closest planet to the Sun</a:t>
            </a:r>
            <a:endParaRPr sz="1400">
              <a:solidFill>
                <a:srgbClr val="632A67"/>
              </a:solidFill>
              <a:latin typeface="Rubik"/>
              <a:ea typeface="Rubik"/>
              <a:cs typeface="Rubik"/>
              <a:sym typeface="Rubik"/>
            </a:endParaRPr>
          </a:p>
          <a:p>
            <a:pPr marL="0" lvl="0" indent="0" algn="l" rtl="0">
              <a:spcBef>
                <a:spcPts val="0"/>
              </a:spcBef>
              <a:spcAft>
                <a:spcPts val="0"/>
              </a:spcAft>
              <a:buNone/>
            </a:pPr>
            <a:endParaRPr sz="1400">
              <a:solidFill>
                <a:srgbClr val="632A67"/>
              </a:solidFill>
              <a:latin typeface="Rubik"/>
              <a:ea typeface="Rubik"/>
              <a:cs typeface="Rubik"/>
              <a:sym typeface="Rubik"/>
            </a:endParaRPr>
          </a:p>
        </p:txBody>
      </p:sp>
      <p:sp>
        <p:nvSpPr>
          <p:cNvPr id="2844" name="Google Shape;2844;p66"/>
          <p:cNvSpPr txBox="1"/>
          <p:nvPr>
            <p:ph type="subTitle" idx="4294967295"/>
          </p:nvPr>
        </p:nvSpPr>
        <p:spPr>
          <a:xfrm>
            <a:off x="6152323" y="3713650"/>
            <a:ext cx="1275900" cy="30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Mars</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45" name="Google Shape;2845;p66"/>
          <p:cNvSpPr txBox="1"/>
          <p:nvPr>
            <p:ph type="subTitle" idx="4294967295"/>
          </p:nvPr>
        </p:nvSpPr>
        <p:spPr>
          <a:xfrm>
            <a:off x="6152323" y="4134087"/>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Despite being red, Mars is a cold place</a:t>
            </a:r>
            <a:endParaRPr sz="1400">
              <a:solidFill>
                <a:srgbClr val="632A67"/>
              </a:solidFill>
              <a:latin typeface="Rubik"/>
              <a:ea typeface="Rubik"/>
              <a:cs typeface="Rubik"/>
              <a:sym typeface="Rubik"/>
            </a:endParaRPr>
          </a:p>
          <a:p>
            <a:pPr marL="0" lvl="0" indent="0" algn="l" rtl="0">
              <a:spcBef>
                <a:spcPts val="0"/>
              </a:spcBef>
              <a:spcAft>
                <a:spcPts val="0"/>
              </a:spcAft>
              <a:buNone/>
            </a:pPr>
            <a:endParaRPr sz="1400">
              <a:solidFill>
                <a:srgbClr val="632A67"/>
              </a:solidFill>
              <a:latin typeface="Rubik"/>
              <a:ea typeface="Rubik"/>
              <a:cs typeface="Rubik"/>
              <a:sym typeface="Rubik"/>
            </a:endParaRPr>
          </a:p>
        </p:txBody>
      </p:sp>
      <p:grpSp>
        <p:nvGrpSpPr>
          <p:cNvPr id="2846" name="Google Shape;2846;p66"/>
          <p:cNvGrpSpPr/>
          <p:nvPr/>
        </p:nvGrpSpPr>
        <p:grpSpPr>
          <a:xfrm>
            <a:off x="1028996" y="1624151"/>
            <a:ext cx="3781622" cy="2486694"/>
            <a:chOff x="235800" y="830650"/>
            <a:chExt cx="6978450" cy="4588844"/>
          </a:xfrm>
        </p:grpSpPr>
        <p:sp>
          <p:nvSpPr>
            <p:cNvPr id="2847" name="Google Shape;2847;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53" name="Google Shape;2853;p66"/>
          <p:cNvSpPr txBox="1"/>
          <p:nvPr>
            <p:ph type="title"/>
          </p:nvPr>
        </p:nvSpPr>
        <p:spPr>
          <a:xfrm>
            <a:off x="717075" y="412453"/>
            <a:ext cx="7710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 Map</a:t>
            </a:r>
            <a:endParaRPr lang="en-GB"/>
          </a:p>
        </p:txBody>
      </p:sp>
      <p:cxnSp>
        <p:nvCxnSpPr>
          <p:cNvPr id="2854" name="Google Shape;2854;p66"/>
          <p:cNvCxnSpPr>
            <a:stCxn id="2840" idx="1"/>
          </p:cNvCxnSpPr>
          <p:nvPr/>
        </p:nvCxnSpPr>
        <p:spPr>
          <a:xfrm rot="10800000">
            <a:off x="4395223" y="1781825"/>
            <a:ext cx="1757100" cy="0"/>
          </a:xfrm>
          <a:prstGeom prst="straightConnector1">
            <a:avLst/>
          </a:prstGeom>
          <a:noFill/>
          <a:ln w="19050" cap="flat" cmpd="sng">
            <a:solidFill>
              <a:schemeClr val="lt2"/>
            </a:solidFill>
            <a:prstDash val="solid"/>
            <a:round/>
            <a:headEnd type="oval" w="med" len="med"/>
            <a:tailEnd type="oval" w="med" len="med"/>
          </a:ln>
        </p:spPr>
      </p:cxnSp>
      <p:cxnSp>
        <p:nvCxnSpPr>
          <p:cNvPr id="2855" name="Google Shape;2855;p66"/>
          <p:cNvCxnSpPr>
            <a:stCxn id="2842" idx="1"/>
          </p:cNvCxnSpPr>
          <p:nvPr/>
        </p:nvCxnSpPr>
        <p:spPr>
          <a:xfrm rot="10800000">
            <a:off x="3383923" y="2821395"/>
            <a:ext cx="2768400" cy="0"/>
          </a:xfrm>
          <a:prstGeom prst="straightConnector1">
            <a:avLst/>
          </a:prstGeom>
          <a:noFill/>
          <a:ln w="19050" cap="flat" cmpd="sng">
            <a:solidFill>
              <a:schemeClr val="lt2"/>
            </a:solidFill>
            <a:prstDash val="solid"/>
            <a:round/>
            <a:headEnd type="oval" w="med" len="med"/>
            <a:tailEnd type="oval" w="med" len="med"/>
          </a:ln>
        </p:spPr>
      </p:cxnSp>
      <p:cxnSp>
        <p:nvCxnSpPr>
          <p:cNvPr id="2856" name="Google Shape;2856;p66"/>
          <p:cNvCxnSpPr>
            <a:stCxn id="2844" idx="1"/>
          </p:cNvCxnSpPr>
          <p:nvPr/>
        </p:nvCxnSpPr>
        <p:spPr>
          <a:xfrm rot="10800000">
            <a:off x="2030323" y="3866050"/>
            <a:ext cx="41220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860" name="Shape 2860"/>
        <p:cNvGrpSpPr/>
        <p:nvPr/>
      </p:nvGrpSpPr>
      <p:grpSpPr>
        <a:xfrm>
          <a:off x="0" y="0"/>
          <a:ext cx="0" cy="0"/>
          <a:chOff x="0" y="0"/>
          <a:chExt cx="0" cy="0"/>
        </a:xfrm>
      </p:grpSpPr>
      <p:graphicFrame>
        <p:nvGraphicFramePr>
          <p:cNvPr id="2861" name="Google Shape;2861;p67"/>
          <p:cNvGraphicFramePr/>
          <p:nvPr/>
        </p:nvGraphicFramePr>
        <p:xfrm>
          <a:off x="717100" y="1830160"/>
          <a:ext cx="7626100" cy="3000000"/>
        </p:xfrm>
        <a:graphic>
          <a:graphicData uri="http://schemas.openxmlformats.org/drawingml/2006/table">
            <a:tbl>
              <a:tblPr>
                <a:noFill/>
                <a:tableStyleId>{F0C0A9B6-2BB6-411F-8054-6527292A5914}</a:tableStyleId>
              </a:tblPr>
              <a:tblGrid>
                <a:gridCol w="1247200"/>
                <a:gridCol w="2126300"/>
                <a:gridCol w="2126300"/>
                <a:gridCol w="2126300"/>
              </a:tblGrid>
              <a:tr h="462525">
                <a:tc>
                  <a:txBody>
                    <a:bodyPr/>
                    <a:lstStyle/>
                    <a:p>
                      <a:pPr marL="0" lvl="0" indent="0" algn="l" rtl="0">
                        <a:spcBef>
                          <a:spcPts val="0"/>
                        </a:spcBef>
                        <a:spcAft>
                          <a:spcPts val="0"/>
                        </a:spcAft>
                        <a:buNone/>
                      </a:pPr>
                      <a:endParaRPr sz="1800">
                        <a:solidFill>
                          <a:srgbClr val="541C1D"/>
                        </a:solidFill>
                        <a:latin typeface="Ubuntu Light" panose="020B0304030602030204"/>
                        <a:ea typeface="Ubuntu Light" panose="020B0304030602030204"/>
                        <a:cs typeface="Ubuntu Light" panose="020B0304030602030204"/>
                        <a:sym typeface="Ubuntu Light" panose="020B0304030602030204"/>
                      </a:endParaRPr>
                    </a:p>
                  </a:txBody>
                  <a:tcPr marL="91425" marR="91425" marT="68575" marB="68575" anchor="ctr">
                    <a:lnL w="28575" cap="flat" cmpd="sng">
                      <a:solidFill>
                        <a:srgbClr val="632A67">
                          <a:alpha val="0"/>
                        </a:srgb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rgbClr val="632A67">
                          <a:alpha val="0"/>
                        </a:srgb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Mass</a:t>
                      </a:r>
                      <a:endParaRPr sz="1600" b="1">
                        <a:solidFill>
                          <a:schemeClr val="lt1"/>
                        </a:solidFill>
                        <a:latin typeface="Poppins" panose="00000500000000000000"/>
                        <a:ea typeface="Poppins" panose="00000500000000000000"/>
                        <a:cs typeface="Poppins" panose="00000500000000000000"/>
                        <a:sym typeface="Poppins" panose="00000500000000000000"/>
                      </a:endParaRPr>
                    </a:p>
                    <a:p>
                      <a:pPr marL="0" lvl="0" indent="0" algn="ctr" rtl="0">
                        <a:spcBef>
                          <a:spcPts val="0"/>
                        </a:spcBef>
                        <a:spcAft>
                          <a:spcPts val="0"/>
                        </a:spcAft>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(earths)</a:t>
                      </a:r>
                      <a:endParaRPr sz="1600"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Diameter</a:t>
                      </a:r>
                      <a:endParaRPr sz="1600" b="1">
                        <a:solidFill>
                          <a:schemeClr val="lt1"/>
                        </a:solidFill>
                        <a:latin typeface="Poppins" panose="00000500000000000000"/>
                        <a:ea typeface="Poppins" panose="00000500000000000000"/>
                        <a:cs typeface="Poppins" panose="00000500000000000000"/>
                        <a:sym typeface="Poppins" panose="00000500000000000000"/>
                      </a:endParaRPr>
                    </a:p>
                    <a:p>
                      <a:pPr marL="0" lvl="0" indent="0" algn="ctr" rtl="0">
                        <a:spcBef>
                          <a:spcPts val="0"/>
                        </a:spcBef>
                        <a:spcAft>
                          <a:spcPts val="0"/>
                        </a:spcAft>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(earths)</a:t>
                      </a:r>
                      <a:endParaRPr sz="1600"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panose="020B0604020202020204"/>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Surface G</a:t>
                      </a:r>
                      <a:r>
                        <a:rPr lang="en-GB" sz="1600" b="1">
                          <a:solidFill>
                            <a:schemeClr val="lt1"/>
                          </a:solidFill>
                          <a:latin typeface="Poppins" panose="00000500000000000000"/>
                          <a:ea typeface="Poppins" panose="00000500000000000000"/>
                          <a:cs typeface="Poppins" panose="00000500000000000000"/>
                          <a:sym typeface="Poppins" panose="00000500000000000000"/>
                        </a:rPr>
                        <a:t>ravity</a:t>
                      </a:r>
                      <a:endParaRPr sz="1600" b="1">
                        <a:solidFill>
                          <a:schemeClr val="lt1"/>
                        </a:solidFill>
                        <a:latin typeface="Poppins" panose="00000500000000000000"/>
                        <a:ea typeface="Poppins" panose="00000500000000000000"/>
                        <a:cs typeface="Poppins" panose="00000500000000000000"/>
                        <a:sym typeface="Poppins" panose="00000500000000000000"/>
                      </a:endParaRPr>
                    </a:p>
                    <a:p>
                      <a:pPr marL="0" lvl="0" indent="0" algn="ctr" rtl="0">
                        <a:spcBef>
                          <a:spcPts val="0"/>
                        </a:spcBef>
                        <a:spcAft>
                          <a:spcPts val="0"/>
                        </a:spcAft>
                        <a:buClr>
                          <a:srgbClr val="000000"/>
                        </a:buClr>
                        <a:buSzPts val="1100"/>
                        <a:buFont typeface="Arial" panose="020B0604020202020204"/>
                        <a:buNone/>
                      </a:pPr>
                      <a:r>
                        <a:rPr lang="en-GB" sz="1600" b="1">
                          <a:solidFill>
                            <a:schemeClr val="lt1"/>
                          </a:solidFill>
                          <a:latin typeface="Poppins" panose="00000500000000000000"/>
                          <a:ea typeface="Poppins" panose="00000500000000000000"/>
                          <a:cs typeface="Poppins" panose="00000500000000000000"/>
                          <a:sym typeface="Poppins" panose="00000500000000000000"/>
                        </a:rPr>
                        <a:t>(earths)</a:t>
                      </a:r>
                      <a:endParaRPr sz="1600"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r>
              <a:tr h="462525">
                <a:tc>
                  <a:txBody>
                    <a:bodyPr/>
                    <a:lstStyle/>
                    <a:p>
                      <a:pPr marL="0" lvl="0" indent="0" algn="ctr" rtl="0">
                        <a:spcBef>
                          <a:spcPts val="0"/>
                        </a:spcBef>
                        <a:spcAft>
                          <a:spcPts val="0"/>
                        </a:spcAft>
                        <a:buNone/>
                      </a:pPr>
                      <a:r>
                        <a:rPr lang="en-GB" b="1">
                          <a:solidFill>
                            <a:schemeClr val="lt1"/>
                          </a:solidFill>
                          <a:latin typeface="Poppins" panose="00000500000000000000"/>
                          <a:ea typeface="Poppins" panose="00000500000000000000"/>
                          <a:cs typeface="Poppins" panose="00000500000000000000"/>
                          <a:sym typeface="Poppins" panose="00000500000000000000"/>
                        </a:rPr>
                        <a:t>Mercury</a:t>
                      </a:r>
                      <a:endParaRPr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0.06</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0.38</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0.38</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462525">
                <a:tc>
                  <a:txBody>
                    <a:bodyPr/>
                    <a:lstStyle/>
                    <a:p>
                      <a:pPr marL="0" lvl="0" indent="0" algn="ctr" rtl="0">
                        <a:spcBef>
                          <a:spcPts val="0"/>
                        </a:spcBef>
                        <a:spcAft>
                          <a:spcPts val="0"/>
                        </a:spcAft>
                        <a:buNone/>
                      </a:pPr>
                      <a:r>
                        <a:rPr lang="en-GB" b="1">
                          <a:solidFill>
                            <a:schemeClr val="lt1"/>
                          </a:solidFill>
                          <a:latin typeface="Poppins" panose="00000500000000000000"/>
                          <a:ea typeface="Poppins" panose="00000500000000000000"/>
                          <a:cs typeface="Poppins" panose="00000500000000000000"/>
                          <a:sym typeface="Poppins" panose="00000500000000000000"/>
                        </a:rPr>
                        <a:t>Mars</a:t>
                      </a:r>
                      <a:endParaRPr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0.11</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0.53</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0.38</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462525">
                <a:tc>
                  <a:txBody>
                    <a:bodyPr/>
                    <a:lstStyle/>
                    <a:p>
                      <a:pPr marL="0" lvl="0" indent="0" algn="ctr" rtl="0">
                        <a:spcBef>
                          <a:spcPts val="0"/>
                        </a:spcBef>
                        <a:spcAft>
                          <a:spcPts val="0"/>
                        </a:spcAft>
                        <a:buNone/>
                      </a:pPr>
                      <a:r>
                        <a:rPr lang="en-GB" b="1">
                          <a:solidFill>
                            <a:schemeClr val="lt1"/>
                          </a:solidFill>
                          <a:latin typeface="Poppins" panose="00000500000000000000"/>
                          <a:ea typeface="Poppins" panose="00000500000000000000"/>
                          <a:cs typeface="Poppins" panose="00000500000000000000"/>
                          <a:sym typeface="Poppins" panose="00000500000000000000"/>
                        </a:rPr>
                        <a:t>Saturn</a:t>
                      </a:r>
                      <a:endParaRPr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95.2</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9.4</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1.16</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462525">
                <a:tc>
                  <a:txBody>
                    <a:bodyPr/>
                    <a:lstStyle/>
                    <a:p>
                      <a:pPr marL="0" lvl="0" indent="0" algn="ctr" rtl="0">
                        <a:spcBef>
                          <a:spcPts val="0"/>
                        </a:spcBef>
                        <a:spcAft>
                          <a:spcPts val="0"/>
                        </a:spcAft>
                        <a:buNone/>
                      </a:pPr>
                      <a:r>
                        <a:rPr lang="en-GB" b="1">
                          <a:solidFill>
                            <a:schemeClr val="lt1"/>
                          </a:solidFill>
                          <a:latin typeface="Poppins" panose="00000500000000000000"/>
                          <a:ea typeface="Poppins" panose="00000500000000000000"/>
                          <a:cs typeface="Poppins" panose="00000500000000000000"/>
                          <a:sym typeface="Poppins" panose="00000500000000000000"/>
                        </a:rPr>
                        <a:t>Jupiter</a:t>
                      </a:r>
                      <a:endParaRPr b="1">
                        <a:solidFill>
                          <a:schemeClr val="lt1"/>
                        </a:solidFill>
                        <a:latin typeface="Poppins" panose="00000500000000000000"/>
                        <a:ea typeface="Poppins" panose="00000500000000000000"/>
                        <a:cs typeface="Poppins" panose="00000500000000000000"/>
                        <a:sym typeface="Poppins" panose="00000500000000000000"/>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9.11</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0.50</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a:solidFill>
                            <a:srgbClr val="632A67"/>
                          </a:solidFill>
                          <a:latin typeface="Rubik"/>
                          <a:ea typeface="Rubik"/>
                          <a:cs typeface="Rubik"/>
                          <a:sym typeface="Rubik"/>
                        </a:rPr>
                        <a:t>0.20</a:t>
                      </a:r>
                      <a:endParaRPr>
                        <a:solidFill>
                          <a:srgbClr val="632A67"/>
                        </a:solidFill>
                        <a:latin typeface="Rubik"/>
                        <a:ea typeface="Rubik"/>
                        <a:cs typeface="Rubik"/>
                        <a:sym typeface="Rubik"/>
                      </a:endParaRPr>
                    </a:p>
                  </a:txBody>
                  <a:tcPr marL="91425" marR="91425" marT="68575" marB="6857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bl>
          </a:graphicData>
        </a:graphic>
      </p:graphicFrame>
      <p:sp>
        <p:nvSpPr>
          <p:cNvPr id="2862" name="Google Shape;2862;p67"/>
          <p:cNvSpPr txBox="1"/>
          <p:nvPr>
            <p:ph type="title"/>
          </p:nvPr>
        </p:nvSpPr>
        <p:spPr>
          <a:xfrm>
            <a:off x="724100" y="412825"/>
            <a:ext cx="7710000" cy="8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Tables Are Always Useful!</a:t>
            </a: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E8AA"/>
        </a:solidFill>
        <a:effectLst/>
      </p:bgPr>
    </p:bg>
    <p:spTree>
      <p:nvGrpSpPr>
        <p:cNvPr id="2501" name="Shape 2501"/>
        <p:cNvGrpSpPr/>
        <p:nvPr/>
      </p:nvGrpSpPr>
      <p:grpSpPr>
        <a:xfrm>
          <a:off x="0" y="0"/>
          <a:ext cx="0" cy="0"/>
          <a:chOff x="0" y="0"/>
          <a:chExt cx="0" cy="0"/>
        </a:xfrm>
      </p:grpSpPr>
      <p:sp>
        <p:nvSpPr>
          <p:cNvPr id="2502" name="Google Shape;2502;p52"/>
          <p:cNvSpPr txBox="1"/>
          <p:nvPr>
            <p:ph type="title"/>
          </p:nvPr>
        </p:nvSpPr>
        <p:spPr>
          <a:xfrm>
            <a:off x="1314450" y="412468"/>
            <a:ext cx="65151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altLang="en-GB"/>
              <a:t>Contexte</a:t>
            </a:r>
            <a:endParaRPr lang="fr-FR" altLang="en-GB"/>
          </a:p>
        </p:txBody>
      </p:sp>
      <p:sp>
        <p:nvSpPr>
          <p:cNvPr id="2503" name="Google Shape;2503;p52"/>
          <p:cNvSpPr txBox="1"/>
          <p:nvPr>
            <p:ph type="subTitle" idx="1"/>
          </p:nvPr>
        </p:nvSpPr>
        <p:spPr>
          <a:xfrm>
            <a:off x="717075" y="1200075"/>
            <a:ext cx="7710000" cy="34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altLang="en-GB">
                <a:solidFill>
                  <a:srgbClr val="632A67"/>
                </a:solidFill>
              </a:rPr>
              <a:t>Ce document est une projection sur la progression du projet au niveau du marketing, de la stabilité technique et ressource humaine du projet sur le trimestre de Mars 2023 - Mai 2023.</a:t>
            </a:r>
            <a:endParaRPr lang="fr-FR" altLang="en-GB">
              <a:solidFill>
                <a:srgbClr val="632A67"/>
              </a:solidFill>
            </a:endParaRPr>
          </a:p>
          <a:p>
            <a:pPr marL="0" lvl="0" indent="0" algn="l" rtl="0">
              <a:spcBef>
                <a:spcPts val="0"/>
              </a:spcBef>
              <a:spcAft>
                <a:spcPts val="0"/>
              </a:spcAft>
              <a:buNone/>
            </a:pPr>
            <a:r>
              <a:rPr lang="fr-FR" altLang="en-GB">
                <a:solidFill>
                  <a:srgbClr val="632A67"/>
                </a:solidFill>
              </a:rPr>
              <a:t>cette projection sera chévronée par un bilan trimestriel en fin Mai 2023.</a:t>
            </a:r>
            <a:endParaRPr lang="fr-FR" altLang="en-GB">
              <a:solidFill>
                <a:srgbClr val="632A67"/>
              </a:solidFill>
            </a:endParaRPr>
          </a:p>
          <a:p>
            <a:pPr marL="0" lvl="0" indent="0" algn="l" rtl="0">
              <a:spcBef>
                <a:spcPts val="0"/>
              </a:spcBef>
              <a:spcAft>
                <a:spcPts val="0"/>
              </a:spcAft>
              <a:buNone/>
            </a:pPr>
            <a:r>
              <a:rPr lang="fr-FR" altLang="en-GB">
                <a:solidFill>
                  <a:srgbClr val="632A67"/>
                </a:solidFill>
              </a:rPr>
              <a:t>Les valeurs à pour atteindre à bien cette projection sont </a:t>
            </a:r>
            <a:r>
              <a:rPr lang="en-GB">
                <a:solidFill>
                  <a:srgbClr val="632A67"/>
                </a:solidFill>
              </a:rPr>
              <a:t>:</a:t>
            </a:r>
            <a:endParaRPr>
              <a:solidFill>
                <a:srgbClr val="632A67"/>
              </a:solidFill>
            </a:endParaRPr>
          </a:p>
          <a:p>
            <a:pPr marL="457200" lvl="0" indent="-298450" algn="l" rtl="0">
              <a:spcBef>
                <a:spcPts val="1600"/>
              </a:spcBef>
              <a:spcAft>
                <a:spcPts val="0"/>
              </a:spcAft>
              <a:buClr>
                <a:srgbClr val="632A67"/>
              </a:buClr>
              <a:buSzPts val="1100"/>
              <a:buAutoNum type="arabicPeriod"/>
            </a:pPr>
            <a:r>
              <a:rPr lang="fr-FR" altLang="en-GB">
                <a:solidFill>
                  <a:srgbClr val="632A67"/>
                </a:solidFill>
              </a:rPr>
              <a:t>Rigueur dans le travail</a:t>
            </a:r>
            <a:r>
              <a:rPr lang="en-GB">
                <a:solidFill>
                  <a:srgbClr val="632A67"/>
                </a:solidFill>
              </a:rPr>
              <a:t>.</a:t>
            </a:r>
            <a:endParaRPr>
              <a:solidFill>
                <a:srgbClr val="632A67"/>
              </a:solidFill>
            </a:endParaRPr>
          </a:p>
          <a:p>
            <a:pPr marL="457200" lvl="0" indent="-298450" algn="l" rtl="0">
              <a:spcBef>
                <a:spcPts val="0"/>
              </a:spcBef>
              <a:spcAft>
                <a:spcPts val="0"/>
              </a:spcAft>
              <a:buClr>
                <a:srgbClr val="632A67"/>
              </a:buClr>
              <a:buSzPts val="1100"/>
              <a:buAutoNum type="arabicPeriod"/>
            </a:pPr>
            <a:r>
              <a:rPr lang="fr-FR" altLang="en-GB">
                <a:solidFill>
                  <a:srgbClr val="632A67"/>
                </a:solidFill>
              </a:rPr>
              <a:t>Optimalité dans chaque resultat</a:t>
            </a:r>
            <a:r>
              <a:rPr lang="en-GB">
                <a:solidFill>
                  <a:srgbClr val="632A67"/>
                </a:solidFill>
              </a:rPr>
              <a:t>.</a:t>
            </a:r>
            <a:endParaRPr>
              <a:solidFill>
                <a:srgbClr val="632A67"/>
              </a:solidFill>
            </a:endParaRPr>
          </a:p>
          <a:p>
            <a:pPr marL="457200" lvl="0" indent="-298450" algn="l" rtl="0">
              <a:spcBef>
                <a:spcPts val="0"/>
              </a:spcBef>
              <a:spcAft>
                <a:spcPts val="0"/>
              </a:spcAft>
              <a:buClr>
                <a:srgbClr val="632A67"/>
              </a:buClr>
              <a:buSzPts val="1100"/>
              <a:buAutoNum type="arabicPeriod"/>
            </a:pPr>
            <a:r>
              <a:rPr lang="fr-FR">
                <a:solidFill>
                  <a:srgbClr val="632A67"/>
                </a:solidFill>
              </a:rPr>
              <a:t>Beaucoup de proposition d’amélioration dans les activités et gestions d’équipe.</a:t>
            </a:r>
            <a:endParaRPr>
              <a:solidFill>
                <a:srgbClr val="632A67"/>
              </a:solidFill>
            </a:endParaRPr>
          </a:p>
          <a:p>
            <a:pPr marL="914400" lvl="0" indent="0" algn="l" rtl="0">
              <a:spcBef>
                <a:spcPts val="0"/>
              </a:spcBef>
              <a:spcAft>
                <a:spcPts val="0"/>
              </a:spcAft>
              <a:buNone/>
            </a:pPr>
          </a:p>
          <a:p>
            <a:pPr marL="914400" lvl="0" indent="0" algn="l" rtl="0">
              <a:spcBef>
                <a:spcPts val="0"/>
              </a:spcBef>
              <a:spcAft>
                <a:spcPts val="0"/>
              </a:spcAft>
              <a:buNone/>
            </a:pPr>
          </a:p>
          <a:p>
            <a:pPr marL="0" lvl="0" indent="0" algn="l" rtl="0">
              <a:spcBef>
                <a:spcPts val="0"/>
              </a:spcBef>
              <a:spcAft>
                <a:spcPts val="1600"/>
              </a:spcAft>
              <a:buNone/>
            </a:pPr>
            <a:r>
              <a:rPr lang="fr-FR" altLang="en-GB">
                <a:solidFill>
                  <a:srgbClr val="632A67"/>
                </a:solidFill>
              </a:rPr>
              <a:t>Tout délestage sera durement sanctionné.</a:t>
            </a:r>
            <a:endParaRPr lang="fr-FR" altLang="en-GB">
              <a:solidFill>
                <a:srgbClr val="632A67"/>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866" name="Shape 2866"/>
        <p:cNvGrpSpPr/>
        <p:nvPr/>
      </p:nvGrpSpPr>
      <p:grpSpPr>
        <a:xfrm>
          <a:off x="0" y="0"/>
          <a:ext cx="0" cy="0"/>
          <a:chOff x="0" y="0"/>
          <a:chExt cx="0" cy="0"/>
        </a:xfrm>
      </p:grpSpPr>
      <p:sp>
        <p:nvSpPr>
          <p:cNvPr id="2867" name="Google Shape;2867;p68"/>
          <p:cNvSpPr txBox="1"/>
          <p:nvPr>
            <p:ph type="subTitle" idx="4294967295"/>
          </p:nvPr>
        </p:nvSpPr>
        <p:spPr>
          <a:xfrm>
            <a:off x="1216928" y="1882850"/>
            <a:ext cx="1292100" cy="2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Mercury</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68" name="Google Shape;2868;p68"/>
          <p:cNvSpPr txBox="1"/>
          <p:nvPr>
            <p:ph type="subTitle" idx="4294967295"/>
          </p:nvPr>
        </p:nvSpPr>
        <p:spPr>
          <a:xfrm>
            <a:off x="1027628" y="3653601"/>
            <a:ext cx="16707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Mars</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69" name="Google Shape;2869;p68"/>
          <p:cNvSpPr txBox="1"/>
          <p:nvPr>
            <p:ph type="subTitle" idx="4294967295"/>
          </p:nvPr>
        </p:nvSpPr>
        <p:spPr>
          <a:xfrm>
            <a:off x="903128" y="2192463"/>
            <a:ext cx="1919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400">
                <a:solidFill>
                  <a:srgbClr val="632A67"/>
                </a:solidFill>
                <a:latin typeface="Rubik"/>
                <a:ea typeface="Rubik"/>
                <a:cs typeface="Rubik"/>
                <a:sym typeface="Rubik"/>
              </a:rPr>
              <a:t>Is the closest planet to the Sun</a:t>
            </a:r>
            <a:endParaRPr sz="1400">
              <a:solidFill>
                <a:srgbClr val="632A67"/>
              </a:solidFill>
              <a:latin typeface="Rubik"/>
              <a:ea typeface="Rubik"/>
              <a:cs typeface="Rubik"/>
              <a:sym typeface="Rubik"/>
            </a:endParaRPr>
          </a:p>
        </p:txBody>
      </p:sp>
      <p:sp>
        <p:nvSpPr>
          <p:cNvPr id="2870" name="Google Shape;2870;p68"/>
          <p:cNvSpPr txBox="1"/>
          <p:nvPr>
            <p:ph type="subTitle" idx="4294967295"/>
          </p:nvPr>
        </p:nvSpPr>
        <p:spPr>
          <a:xfrm>
            <a:off x="903128" y="4031858"/>
            <a:ext cx="1919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400">
                <a:solidFill>
                  <a:srgbClr val="632A67"/>
                </a:solidFill>
                <a:latin typeface="Rubik"/>
                <a:ea typeface="Rubik"/>
                <a:cs typeface="Rubik"/>
                <a:sym typeface="Rubik"/>
              </a:rPr>
              <a:t>Despite being red, Mars is a cold place</a:t>
            </a:r>
            <a:endParaRPr sz="1400">
              <a:solidFill>
                <a:srgbClr val="632A67"/>
              </a:solidFill>
              <a:latin typeface="Rubik"/>
              <a:ea typeface="Rubik"/>
              <a:cs typeface="Rubik"/>
              <a:sym typeface="Rubik"/>
            </a:endParaRPr>
          </a:p>
        </p:txBody>
      </p:sp>
      <p:sp>
        <p:nvSpPr>
          <p:cNvPr id="2871" name="Google Shape;2871;p68"/>
          <p:cNvSpPr/>
          <p:nvPr/>
        </p:nvSpPr>
        <p:spPr>
          <a:xfrm>
            <a:off x="1728428" y="1501625"/>
            <a:ext cx="269100" cy="269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68"/>
          <p:cNvSpPr txBox="1"/>
          <p:nvPr>
            <p:ph type="subTitle" idx="4294967295"/>
          </p:nvPr>
        </p:nvSpPr>
        <p:spPr>
          <a:xfrm>
            <a:off x="1656878" y="1431425"/>
            <a:ext cx="4122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500" b="1">
                <a:solidFill>
                  <a:srgbClr val="632A67"/>
                </a:solidFill>
                <a:latin typeface="Montserrat"/>
                <a:ea typeface="Montserrat"/>
                <a:cs typeface="Montserrat"/>
                <a:sym typeface="Montserrat"/>
              </a:rPr>
              <a:t>1</a:t>
            </a:r>
            <a:endParaRPr sz="1500" b="1">
              <a:solidFill>
                <a:srgbClr val="632A67"/>
              </a:solidFill>
              <a:latin typeface="Montserrat"/>
              <a:ea typeface="Montserrat"/>
              <a:cs typeface="Montserrat"/>
              <a:sym typeface="Montserrat"/>
            </a:endParaRPr>
          </a:p>
        </p:txBody>
      </p:sp>
      <p:sp>
        <p:nvSpPr>
          <p:cNvPr id="2873" name="Google Shape;2873;p68"/>
          <p:cNvSpPr/>
          <p:nvPr/>
        </p:nvSpPr>
        <p:spPr>
          <a:xfrm>
            <a:off x="1728428" y="3356925"/>
            <a:ext cx="269100" cy="269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68"/>
          <p:cNvSpPr txBox="1"/>
          <p:nvPr>
            <p:ph type="subTitle" idx="4294967295"/>
          </p:nvPr>
        </p:nvSpPr>
        <p:spPr>
          <a:xfrm>
            <a:off x="1656878" y="3286725"/>
            <a:ext cx="4122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500" b="1">
                <a:solidFill>
                  <a:srgbClr val="632A67"/>
                </a:solidFill>
                <a:latin typeface="Montserrat"/>
                <a:ea typeface="Montserrat"/>
                <a:cs typeface="Montserrat"/>
                <a:sym typeface="Montserrat"/>
              </a:rPr>
              <a:t>2</a:t>
            </a:r>
            <a:endParaRPr sz="1500" b="1">
              <a:solidFill>
                <a:srgbClr val="632A67"/>
              </a:solidFill>
              <a:latin typeface="Montserrat"/>
              <a:ea typeface="Montserrat"/>
              <a:cs typeface="Montserrat"/>
              <a:sym typeface="Montserrat"/>
            </a:endParaRPr>
          </a:p>
        </p:txBody>
      </p:sp>
      <p:sp>
        <p:nvSpPr>
          <p:cNvPr id="2875" name="Google Shape;2875;p68"/>
          <p:cNvSpPr txBox="1"/>
          <p:nvPr>
            <p:ph type="subTitle" idx="4294967295"/>
          </p:nvPr>
        </p:nvSpPr>
        <p:spPr>
          <a:xfrm>
            <a:off x="6554053" y="1882983"/>
            <a:ext cx="1292100" cy="2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Venus</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76" name="Google Shape;2876;p68"/>
          <p:cNvSpPr txBox="1"/>
          <p:nvPr>
            <p:ph type="subTitle" idx="4294967295"/>
          </p:nvPr>
        </p:nvSpPr>
        <p:spPr>
          <a:xfrm>
            <a:off x="6364753" y="3653734"/>
            <a:ext cx="16707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a:solidFill>
                  <a:srgbClr val="632A67"/>
                </a:solidFill>
                <a:latin typeface="Poppins" panose="00000500000000000000"/>
                <a:ea typeface="Poppins" panose="00000500000000000000"/>
                <a:cs typeface="Poppins" panose="00000500000000000000"/>
                <a:sym typeface="Poppins" panose="00000500000000000000"/>
              </a:rPr>
              <a:t>Saturn</a:t>
            </a:r>
            <a:endParaRPr sz="16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2877" name="Google Shape;2877;p68"/>
          <p:cNvSpPr txBox="1"/>
          <p:nvPr>
            <p:ph type="subTitle" idx="4294967295"/>
          </p:nvPr>
        </p:nvSpPr>
        <p:spPr>
          <a:xfrm>
            <a:off x="6240253" y="2192463"/>
            <a:ext cx="1919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sz="1400">
                <a:solidFill>
                  <a:srgbClr val="632A67"/>
                </a:solidFill>
                <a:latin typeface="Rubik"/>
                <a:ea typeface="Rubik"/>
                <a:cs typeface="Rubik"/>
                <a:sym typeface="Rubik"/>
              </a:rPr>
              <a:t>Has a beautiful name</a:t>
            </a:r>
            <a:endParaRPr sz="1400">
              <a:solidFill>
                <a:srgbClr val="632A67"/>
              </a:solidFill>
              <a:latin typeface="Rubik"/>
              <a:ea typeface="Rubik"/>
              <a:cs typeface="Rubik"/>
              <a:sym typeface="Rubik"/>
            </a:endParaRPr>
          </a:p>
        </p:txBody>
      </p:sp>
      <p:sp>
        <p:nvSpPr>
          <p:cNvPr id="2878" name="Google Shape;2878;p68"/>
          <p:cNvSpPr txBox="1"/>
          <p:nvPr>
            <p:ph type="subTitle" idx="4294967295"/>
          </p:nvPr>
        </p:nvSpPr>
        <p:spPr>
          <a:xfrm>
            <a:off x="6240253" y="4031858"/>
            <a:ext cx="1919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400">
                <a:solidFill>
                  <a:srgbClr val="632A67"/>
                </a:solidFill>
                <a:latin typeface="Rubik"/>
                <a:ea typeface="Rubik"/>
                <a:cs typeface="Rubik"/>
                <a:sym typeface="Rubik"/>
              </a:rPr>
              <a:t>Is the ringed one and a gas giant</a:t>
            </a:r>
            <a:endParaRPr sz="1400">
              <a:solidFill>
                <a:srgbClr val="632A67"/>
              </a:solidFill>
              <a:latin typeface="Rubik"/>
              <a:ea typeface="Rubik"/>
              <a:cs typeface="Rubik"/>
              <a:sym typeface="Rubik"/>
            </a:endParaRPr>
          </a:p>
        </p:txBody>
      </p:sp>
      <p:sp>
        <p:nvSpPr>
          <p:cNvPr id="2879" name="Google Shape;2879;p68"/>
          <p:cNvSpPr/>
          <p:nvPr/>
        </p:nvSpPr>
        <p:spPr>
          <a:xfrm>
            <a:off x="7065553" y="1501758"/>
            <a:ext cx="269100" cy="269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68"/>
          <p:cNvSpPr txBox="1"/>
          <p:nvPr>
            <p:ph type="subTitle" idx="4294967295"/>
          </p:nvPr>
        </p:nvSpPr>
        <p:spPr>
          <a:xfrm>
            <a:off x="6994003" y="1431558"/>
            <a:ext cx="4122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500" b="1">
                <a:solidFill>
                  <a:srgbClr val="632A67"/>
                </a:solidFill>
                <a:latin typeface="Montserrat"/>
                <a:ea typeface="Montserrat"/>
                <a:cs typeface="Montserrat"/>
                <a:sym typeface="Montserrat"/>
              </a:rPr>
              <a:t>3</a:t>
            </a:r>
            <a:endParaRPr sz="1500" b="1">
              <a:solidFill>
                <a:srgbClr val="632A67"/>
              </a:solidFill>
              <a:latin typeface="Montserrat"/>
              <a:ea typeface="Montserrat"/>
              <a:cs typeface="Montserrat"/>
              <a:sym typeface="Montserrat"/>
            </a:endParaRPr>
          </a:p>
        </p:txBody>
      </p:sp>
      <p:sp>
        <p:nvSpPr>
          <p:cNvPr id="2881" name="Google Shape;2881;p68"/>
          <p:cNvSpPr/>
          <p:nvPr/>
        </p:nvSpPr>
        <p:spPr>
          <a:xfrm>
            <a:off x="7065553" y="3357058"/>
            <a:ext cx="269100" cy="269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8"/>
          <p:cNvSpPr txBox="1"/>
          <p:nvPr>
            <p:ph type="subTitle" idx="4294967295"/>
          </p:nvPr>
        </p:nvSpPr>
        <p:spPr>
          <a:xfrm>
            <a:off x="6994003" y="3286858"/>
            <a:ext cx="4122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500" b="1">
                <a:solidFill>
                  <a:srgbClr val="632A67"/>
                </a:solidFill>
                <a:latin typeface="Montserrat"/>
                <a:ea typeface="Montserrat"/>
                <a:cs typeface="Montserrat"/>
                <a:sym typeface="Montserrat"/>
              </a:rPr>
              <a:t>4</a:t>
            </a:r>
            <a:endParaRPr sz="1500" b="1">
              <a:solidFill>
                <a:srgbClr val="632A67"/>
              </a:solidFill>
              <a:latin typeface="Montserrat"/>
              <a:ea typeface="Montserrat"/>
              <a:cs typeface="Montserrat"/>
              <a:sym typeface="Montserrat"/>
            </a:endParaRPr>
          </a:p>
        </p:txBody>
      </p:sp>
      <p:sp>
        <p:nvSpPr>
          <p:cNvPr id="2883" name="Google Shape;2883;p68"/>
          <p:cNvSpPr txBox="1"/>
          <p:nvPr>
            <p:ph type="title"/>
          </p:nvPr>
        </p:nvSpPr>
        <p:spPr>
          <a:xfrm>
            <a:off x="311700" y="412376"/>
            <a:ext cx="8520600" cy="9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Infographics Make Your Idea Understandable</a:t>
            </a:r>
            <a:endParaRPr lang="en-GB"/>
          </a:p>
        </p:txBody>
      </p:sp>
      <p:grpSp>
        <p:nvGrpSpPr>
          <p:cNvPr id="2884" name="Google Shape;2884;p68"/>
          <p:cNvGrpSpPr/>
          <p:nvPr/>
        </p:nvGrpSpPr>
        <p:grpSpPr>
          <a:xfrm>
            <a:off x="3176352" y="1760218"/>
            <a:ext cx="2841925" cy="2841100"/>
            <a:chOff x="3176352" y="1760218"/>
            <a:chExt cx="2841925" cy="2841100"/>
          </a:xfrm>
        </p:grpSpPr>
        <p:grpSp>
          <p:nvGrpSpPr>
            <p:cNvPr id="2885" name="Google Shape;2885;p68"/>
            <p:cNvGrpSpPr/>
            <p:nvPr/>
          </p:nvGrpSpPr>
          <p:grpSpPr>
            <a:xfrm>
              <a:off x="3853805" y="3181250"/>
              <a:ext cx="1420068" cy="1420068"/>
              <a:chOff x="3853805" y="3181250"/>
              <a:chExt cx="1420068" cy="1420068"/>
            </a:xfrm>
          </p:grpSpPr>
          <p:sp>
            <p:nvSpPr>
              <p:cNvPr id="2886" name="Google Shape;2886;p68"/>
              <p:cNvSpPr/>
              <p:nvPr/>
            </p:nvSpPr>
            <p:spPr>
              <a:xfrm>
                <a:off x="3853805" y="3181250"/>
                <a:ext cx="1420068" cy="1420068"/>
              </a:xfrm>
              <a:custGeom>
                <a:avLst/>
                <a:gdLst/>
                <a:ahLst/>
                <a:cxnLst/>
                <a:rect l="l" t="t" r="r" b="b"/>
                <a:pathLst>
                  <a:path w="65313" h="65313" extrusionOk="0">
                    <a:moveTo>
                      <a:pt x="65312" y="32656"/>
                    </a:moveTo>
                    <a:cubicBezTo>
                      <a:pt x="65312" y="50688"/>
                      <a:pt x="50688" y="65312"/>
                      <a:pt x="32656" y="65312"/>
                    </a:cubicBezTo>
                    <a:cubicBezTo>
                      <a:pt x="14625" y="65312"/>
                      <a:pt x="0" y="50688"/>
                      <a:pt x="0" y="32656"/>
                    </a:cubicBezTo>
                    <a:cubicBezTo>
                      <a:pt x="0" y="14625"/>
                      <a:pt x="14625" y="0"/>
                      <a:pt x="32656" y="0"/>
                    </a:cubicBezTo>
                    <a:cubicBezTo>
                      <a:pt x="50688" y="0"/>
                      <a:pt x="65312" y="14625"/>
                      <a:pt x="65312" y="32656"/>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87" name="Google Shape;2887;p68"/>
              <p:cNvGrpSpPr/>
              <p:nvPr/>
            </p:nvGrpSpPr>
            <p:grpSpPr>
              <a:xfrm>
                <a:off x="4303429" y="3718298"/>
                <a:ext cx="530756" cy="502560"/>
                <a:chOff x="1725575" y="834250"/>
                <a:chExt cx="4252850" cy="4026925"/>
              </a:xfrm>
            </p:grpSpPr>
            <p:sp>
              <p:nvSpPr>
                <p:cNvPr id="2888" name="Google Shape;2888;p68"/>
                <p:cNvSpPr/>
                <p:nvPr/>
              </p:nvSpPr>
              <p:spPr>
                <a:xfrm>
                  <a:off x="3700700" y="1086225"/>
                  <a:ext cx="2277725" cy="1867525"/>
                </a:xfrm>
                <a:custGeom>
                  <a:avLst/>
                  <a:gdLst/>
                  <a:ahLst/>
                  <a:cxnLst/>
                  <a:rect l="l" t="t" r="r" b="b"/>
                  <a:pathLst>
                    <a:path w="91109" h="74701" extrusionOk="0">
                      <a:moveTo>
                        <a:pt x="24074" y="1"/>
                      </a:moveTo>
                      <a:cubicBezTo>
                        <a:pt x="13603" y="1"/>
                        <a:pt x="5709" y="7308"/>
                        <a:pt x="3491" y="19051"/>
                      </a:cubicBezTo>
                      <a:cubicBezTo>
                        <a:pt x="1" y="37187"/>
                        <a:pt x="11418" y="61424"/>
                        <a:pt x="44723" y="74668"/>
                      </a:cubicBezTo>
                      <a:cubicBezTo>
                        <a:pt x="44788" y="74700"/>
                        <a:pt x="44853" y="74700"/>
                        <a:pt x="44886" y="74700"/>
                      </a:cubicBezTo>
                      <a:cubicBezTo>
                        <a:pt x="44918" y="74700"/>
                        <a:pt x="44984" y="74700"/>
                        <a:pt x="45049" y="74668"/>
                      </a:cubicBezTo>
                      <a:cubicBezTo>
                        <a:pt x="69057" y="64914"/>
                        <a:pt x="91108" y="43940"/>
                        <a:pt x="86280" y="19083"/>
                      </a:cubicBezTo>
                      <a:cubicBezTo>
                        <a:pt x="83932" y="7471"/>
                        <a:pt x="76005" y="229"/>
                        <a:pt x="65599" y="229"/>
                      </a:cubicBezTo>
                      <a:cubicBezTo>
                        <a:pt x="59663" y="229"/>
                        <a:pt x="53073" y="2741"/>
                        <a:pt x="46582" y="7471"/>
                      </a:cubicBezTo>
                      <a:cubicBezTo>
                        <a:pt x="46082" y="7825"/>
                        <a:pt x="45494" y="8005"/>
                        <a:pt x="44906" y="8005"/>
                      </a:cubicBezTo>
                      <a:cubicBezTo>
                        <a:pt x="44304" y="8005"/>
                        <a:pt x="43701" y="7817"/>
                        <a:pt x="43190" y="7438"/>
                      </a:cubicBezTo>
                      <a:cubicBezTo>
                        <a:pt x="36600" y="2512"/>
                        <a:pt x="30174" y="1"/>
                        <a:pt x="2407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8"/>
                <p:cNvSpPr/>
                <p:nvPr/>
              </p:nvSpPr>
              <p:spPr>
                <a:xfrm>
                  <a:off x="1725575" y="834250"/>
                  <a:ext cx="2942350" cy="4026925"/>
                </a:xfrm>
                <a:custGeom>
                  <a:avLst/>
                  <a:gdLst/>
                  <a:ahLst/>
                  <a:cxnLst/>
                  <a:rect l="l" t="t" r="r" b="b"/>
                  <a:pathLst>
                    <a:path w="117694" h="161077" extrusionOk="0">
                      <a:moveTo>
                        <a:pt x="70723" y="0"/>
                      </a:moveTo>
                      <a:cubicBezTo>
                        <a:pt x="39502" y="0"/>
                        <a:pt x="13765" y="24388"/>
                        <a:pt x="12070" y="55552"/>
                      </a:cubicBezTo>
                      <a:cubicBezTo>
                        <a:pt x="12005" y="56335"/>
                        <a:pt x="11972" y="63739"/>
                        <a:pt x="11972" y="68208"/>
                      </a:cubicBezTo>
                      <a:cubicBezTo>
                        <a:pt x="11972" y="68567"/>
                        <a:pt x="11907" y="68893"/>
                        <a:pt x="11776" y="69219"/>
                      </a:cubicBezTo>
                      <a:lnTo>
                        <a:pt x="1" y="100045"/>
                      </a:lnTo>
                      <a:lnTo>
                        <a:pt x="18007" y="100045"/>
                      </a:lnTo>
                      <a:cubicBezTo>
                        <a:pt x="19605" y="100045"/>
                        <a:pt x="20877" y="101317"/>
                        <a:pt x="20877" y="102916"/>
                      </a:cubicBezTo>
                      <a:lnTo>
                        <a:pt x="20877" y="123140"/>
                      </a:lnTo>
                      <a:cubicBezTo>
                        <a:pt x="20877" y="129173"/>
                        <a:pt x="25771" y="134006"/>
                        <a:pt x="31737" y="134006"/>
                      </a:cubicBezTo>
                      <a:cubicBezTo>
                        <a:pt x="31836" y="134006"/>
                        <a:pt x="31934" y="134005"/>
                        <a:pt x="32033" y="134003"/>
                      </a:cubicBezTo>
                      <a:cubicBezTo>
                        <a:pt x="32816" y="133970"/>
                        <a:pt x="38916" y="133937"/>
                        <a:pt x="50137" y="133872"/>
                      </a:cubicBezTo>
                      <a:lnTo>
                        <a:pt x="50170" y="133872"/>
                      </a:lnTo>
                      <a:cubicBezTo>
                        <a:pt x="55552" y="133872"/>
                        <a:pt x="60217" y="137525"/>
                        <a:pt x="61522" y="142745"/>
                      </a:cubicBezTo>
                      <a:lnTo>
                        <a:pt x="66154" y="161077"/>
                      </a:lnTo>
                      <a:lnTo>
                        <a:pt x="117693" y="161077"/>
                      </a:lnTo>
                      <a:cubicBezTo>
                        <a:pt x="116780" y="157293"/>
                        <a:pt x="115279" y="150802"/>
                        <a:pt x="113942" y="143234"/>
                      </a:cubicBezTo>
                      <a:cubicBezTo>
                        <a:pt x="111006" y="126957"/>
                        <a:pt x="109995" y="113680"/>
                        <a:pt x="110941" y="103731"/>
                      </a:cubicBezTo>
                      <a:cubicBezTo>
                        <a:pt x="111300" y="99719"/>
                        <a:pt x="113453" y="93032"/>
                        <a:pt x="115475" y="87356"/>
                      </a:cubicBezTo>
                      <a:cubicBezTo>
                        <a:pt x="83899" y="72416"/>
                        <a:pt x="73200" y="47299"/>
                        <a:pt x="76886" y="28086"/>
                      </a:cubicBezTo>
                      <a:cubicBezTo>
                        <a:pt x="79039" y="16767"/>
                        <a:pt x="85823" y="8612"/>
                        <a:pt x="95022" y="5643"/>
                      </a:cubicBezTo>
                      <a:cubicBezTo>
                        <a:pt x="88172" y="2186"/>
                        <a:pt x="80637" y="294"/>
                        <a:pt x="72971" y="33"/>
                      </a:cubicBezTo>
                      <a:cubicBezTo>
                        <a:pt x="72449" y="0"/>
                        <a:pt x="71927" y="0"/>
                        <a:pt x="71438" y="0"/>
                      </a:cubicBezTo>
                      <a:lnTo>
                        <a:pt x="70786" y="0"/>
                      </a:lnTo>
                      <a:cubicBezTo>
                        <a:pt x="70765" y="0"/>
                        <a:pt x="70744" y="0"/>
                        <a:pt x="7072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890" name="Google Shape;2890;p68"/>
            <p:cNvGrpSpPr/>
            <p:nvPr/>
          </p:nvGrpSpPr>
          <p:grpSpPr>
            <a:xfrm>
              <a:off x="4597382" y="2470310"/>
              <a:ext cx="1420894" cy="1420916"/>
              <a:chOff x="4597382" y="2470310"/>
              <a:chExt cx="1420894" cy="1420916"/>
            </a:xfrm>
          </p:grpSpPr>
          <p:sp>
            <p:nvSpPr>
              <p:cNvPr id="2891" name="Google Shape;2891;p68"/>
              <p:cNvSpPr/>
              <p:nvPr/>
            </p:nvSpPr>
            <p:spPr>
              <a:xfrm>
                <a:off x="4597382" y="2470310"/>
                <a:ext cx="1420894" cy="1420916"/>
              </a:xfrm>
              <a:custGeom>
                <a:avLst/>
                <a:gdLst/>
                <a:ahLst/>
                <a:cxnLst/>
                <a:rect l="l" t="t" r="r" b="b"/>
                <a:pathLst>
                  <a:path w="65351" h="65352" extrusionOk="0">
                    <a:moveTo>
                      <a:pt x="65351" y="32695"/>
                    </a:moveTo>
                    <a:cubicBezTo>
                      <a:pt x="65351" y="50727"/>
                      <a:pt x="50726" y="65351"/>
                      <a:pt x="32656" y="65351"/>
                    </a:cubicBezTo>
                    <a:cubicBezTo>
                      <a:pt x="14625" y="65351"/>
                      <a:pt x="0" y="50727"/>
                      <a:pt x="0" y="32695"/>
                    </a:cubicBezTo>
                    <a:cubicBezTo>
                      <a:pt x="0" y="14625"/>
                      <a:pt x="14625" y="1"/>
                      <a:pt x="32656" y="1"/>
                    </a:cubicBezTo>
                    <a:cubicBezTo>
                      <a:pt x="50726" y="1"/>
                      <a:pt x="65351" y="14625"/>
                      <a:pt x="65351" y="32695"/>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92" name="Google Shape;2892;p68"/>
              <p:cNvGrpSpPr/>
              <p:nvPr/>
            </p:nvGrpSpPr>
            <p:grpSpPr>
              <a:xfrm>
                <a:off x="5014555" y="2990079"/>
                <a:ext cx="586556" cy="490254"/>
                <a:chOff x="4130475" y="3783900"/>
                <a:chExt cx="1277900" cy="1068325"/>
              </a:xfrm>
            </p:grpSpPr>
            <p:sp>
              <p:nvSpPr>
                <p:cNvPr id="2893" name="Google Shape;2893;p68"/>
                <p:cNvSpPr/>
                <p:nvPr/>
              </p:nvSpPr>
              <p:spPr>
                <a:xfrm>
                  <a:off x="5302350" y="4128025"/>
                  <a:ext cx="106025" cy="260175"/>
                </a:xfrm>
                <a:custGeom>
                  <a:avLst/>
                  <a:gdLst/>
                  <a:ahLst/>
                  <a:cxnLst/>
                  <a:rect l="l" t="t" r="r" b="b"/>
                  <a:pathLst>
                    <a:path w="4241" h="10407" extrusionOk="0">
                      <a:moveTo>
                        <a:pt x="0" y="1"/>
                      </a:moveTo>
                      <a:lnTo>
                        <a:pt x="0" y="10406"/>
                      </a:lnTo>
                      <a:cubicBezTo>
                        <a:pt x="4241" y="8254"/>
                        <a:pt x="4241" y="2154"/>
                        <a:pt x="0"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32A67"/>
                    </a:solidFill>
                  </a:endParaRPr>
                </a:p>
              </p:txBody>
            </p:sp>
            <p:sp>
              <p:nvSpPr>
                <p:cNvPr id="2894" name="Google Shape;2894;p68"/>
                <p:cNvSpPr/>
                <p:nvPr/>
              </p:nvSpPr>
              <p:spPr>
                <a:xfrm>
                  <a:off x="4130475" y="4099500"/>
                  <a:ext cx="225100" cy="317250"/>
                </a:xfrm>
                <a:custGeom>
                  <a:avLst/>
                  <a:gdLst/>
                  <a:ahLst/>
                  <a:cxnLst/>
                  <a:rect l="l" t="t" r="r" b="b"/>
                  <a:pathLst>
                    <a:path w="9004" h="12690" extrusionOk="0">
                      <a:moveTo>
                        <a:pt x="9004" y="0"/>
                      </a:moveTo>
                      <a:cubicBezTo>
                        <a:pt x="6590" y="326"/>
                        <a:pt x="4143" y="489"/>
                        <a:pt x="1697" y="489"/>
                      </a:cubicBezTo>
                      <a:cubicBezTo>
                        <a:pt x="751" y="489"/>
                        <a:pt x="1" y="1240"/>
                        <a:pt x="1" y="2186"/>
                      </a:cubicBezTo>
                      <a:lnTo>
                        <a:pt x="1" y="10471"/>
                      </a:lnTo>
                      <a:cubicBezTo>
                        <a:pt x="1" y="11417"/>
                        <a:pt x="751" y="12200"/>
                        <a:pt x="1697" y="12200"/>
                      </a:cubicBezTo>
                      <a:cubicBezTo>
                        <a:pt x="4143" y="12200"/>
                        <a:pt x="6590" y="12363"/>
                        <a:pt x="9004" y="12689"/>
                      </a:cubicBezTo>
                      <a:lnTo>
                        <a:pt x="9004"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32A67"/>
                    </a:solidFill>
                  </a:endParaRPr>
                </a:p>
              </p:txBody>
            </p:sp>
            <p:sp>
              <p:nvSpPr>
                <p:cNvPr id="2895" name="Google Shape;2895;p68"/>
                <p:cNvSpPr/>
                <p:nvPr/>
              </p:nvSpPr>
              <p:spPr>
                <a:xfrm>
                  <a:off x="4477875" y="3863800"/>
                  <a:ext cx="530925" cy="788625"/>
                </a:xfrm>
                <a:custGeom>
                  <a:avLst/>
                  <a:gdLst/>
                  <a:ahLst/>
                  <a:cxnLst/>
                  <a:rect l="l" t="t" r="r" b="b"/>
                  <a:pathLst>
                    <a:path w="21237" h="31545" extrusionOk="0">
                      <a:moveTo>
                        <a:pt x="21236" y="1"/>
                      </a:moveTo>
                      <a:lnTo>
                        <a:pt x="10994" y="4763"/>
                      </a:lnTo>
                      <a:cubicBezTo>
                        <a:pt x="7471" y="6394"/>
                        <a:pt x="3785" y="7667"/>
                        <a:pt x="1" y="8515"/>
                      </a:cubicBezTo>
                      <a:lnTo>
                        <a:pt x="1" y="22998"/>
                      </a:lnTo>
                      <a:cubicBezTo>
                        <a:pt x="3785" y="23846"/>
                        <a:pt x="7471" y="25118"/>
                        <a:pt x="10994" y="26749"/>
                      </a:cubicBezTo>
                      <a:lnTo>
                        <a:pt x="21236" y="31544"/>
                      </a:lnTo>
                      <a:lnTo>
                        <a:pt x="21236"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32A67"/>
                    </a:solidFill>
                  </a:endParaRPr>
                </a:p>
              </p:txBody>
            </p:sp>
            <p:sp>
              <p:nvSpPr>
                <p:cNvPr id="2896" name="Google Shape;2896;p68"/>
                <p:cNvSpPr/>
                <p:nvPr/>
              </p:nvSpPr>
              <p:spPr>
                <a:xfrm>
                  <a:off x="4270750" y="4530075"/>
                  <a:ext cx="84825" cy="322150"/>
                </a:xfrm>
                <a:custGeom>
                  <a:avLst/>
                  <a:gdLst/>
                  <a:ahLst/>
                  <a:cxnLst/>
                  <a:rect l="l" t="t" r="r" b="b"/>
                  <a:pathLst>
                    <a:path w="3393" h="12886" extrusionOk="0">
                      <a:moveTo>
                        <a:pt x="0" y="0"/>
                      </a:moveTo>
                      <a:lnTo>
                        <a:pt x="0" y="12885"/>
                      </a:lnTo>
                      <a:cubicBezTo>
                        <a:pt x="2055" y="11939"/>
                        <a:pt x="3393" y="9852"/>
                        <a:pt x="3393" y="7568"/>
                      </a:cubicBezTo>
                      <a:lnTo>
                        <a:pt x="3393" y="392"/>
                      </a:lnTo>
                      <a:cubicBezTo>
                        <a:pt x="2251" y="229"/>
                        <a:pt x="1142" y="98"/>
                        <a:pt x="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32A67"/>
                    </a:solidFill>
                  </a:endParaRPr>
                </a:p>
              </p:txBody>
            </p:sp>
            <p:sp>
              <p:nvSpPr>
                <p:cNvPr id="2897" name="Google Shape;2897;p68"/>
                <p:cNvSpPr/>
                <p:nvPr/>
              </p:nvSpPr>
              <p:spPr>
                <a:xfrm>
                  <a:off x="5131100" y="3783900"/>
                  <a:ext cx="48950" cy="948450"/>
                </a:xfrm>
                <a:custGeom>
                  <a:avLst/>
                  <a:gdLst/>
                  <a:ahLst/>
                  <a:cxnLst/>
                  <a:rect l="l" t="t" r="r" b="b"/>
                  <a:pathLst>
                    <a:path w="1958" h="37938" extrusionOk="0">
                      <a:moveTo>
                        <a:pt x="1957" y="0"/>
                      </a:moveTo>
                      <a:lnTo>
                        <a:pt x="0" y="914"/>
                      </a:lnTo>
                      <a:lnTo>
                        <a:pt x="0" y="37024"/>
                      </a:lnTo>
                      <a:lnTo>
                        <a:pt x="1957" y="37937"/>
                      </a:lnTo>
                      <a:lnTo>
                        <a:pt x="1957" y="0"/>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32A67"/>
                    </a:solidFill>
                  </a:endParaRPr>
                </a:p>
              </p:txBody>
            </p:sp>
          </p:grpSp>
        </p:grpSp>
        <p:grpSp>
          <p:nvGrpSpPr>
            <p:cNvPr id="2898" name="Google Shape;2898;p68"/>
            <p:cNvGrpSpPr/>
            <p:nvPr/>
          </p:nvGrpSpPr>
          <p:grpSpPr>
            <a:xfrm>
              <a:off x="3853805" y="1760218"/>
              <a:ext cx="1420068" cy="1420916"/>
              <a:chOff x="3853805" y="1760218"/>
              <a:chExt cx="1420068" cy="1420916"/>
            </a:xfrm>
          </p:grpSpPr>
          <p:sp>
            <p:nvSpPr>
              <p:cNvPr id="2899" name="Google Shape;2899;p68"/>
              <p:cNvSpPr/>
              <p:nvPr/>
            </p:nvSpPr>
            <p:spPr>
              <a:xfrm>
                <a:off x="3853805" y="1760218"/>
                <a:ext cx="1420068" cy="1420916"/>
              </a:xfrm>
              <a:custGeom>
                <a:avLst/>
                <a:gdLst/>
                <a:ahLst/>
                <a:cxnLst/>
                <a:rect l="l" t="t" r="r" b="b"/>
                <a:pathLst>
                  <a:path w="65313" h="65352" extrusionOk="0">
                    <a:moveTo>
                      <a:pt x="65312" y="32657"/>
                    </a:moveTo>
                    <a:cubicBezTo>
                      <a:pt x="65312" y="50727"/>
                      <a:pt x="50688" y="65351"/>
                      <a:pt x="32656" y="65351"/>
                    </a:cubicBezTo>
                    <a:cubicBezTo>
                      <a:pt x="14625" y="65351"/>
                      <a:pt x="0" y="50727"/>
                      <a:pt x="0" y="32657"/>
                    </a:cubicBezTo>
                    <a:cubicBezTo>
                      <a:pt x="0" y="14625"/>
                      <a:pt x="14625" y="1"/>
                      <a:pt x="32656" y="1"/>
                    </a:cubicBezTo>
                    <a:cubicBezTo>
                      <a:pt x="50688" y="1"/>
                      <a:pt x="65312" y="14625"/>
                      <a:pt x="65312" y="32657"/>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00" name="Google Shape;2900;p68"/>
              <p:cNvGrpSpPr/>
              <p:nvPr/>
            </p:nvGrpSpPr>
            <p:grpSpPr>
              <a:xfrm>
                <a:off x="4313112" y="2098562"/>
                <a:ext cx="517386" cy="588606"/>
                <a:chOff x="1503775" y="341675"/>
                <a:chExt cx="2772700" cy="3154375"/>
              </a:xfrm>
            </p:grpSpPr>
            <p:sp>
              <p:nvSpPr>
                <p:cNvPr id="2901" name="Google Shape;2901;p68"/>
                <p:cNvSpPr/>
                <p:nvPr/>
              </p:nvSpPr>
              <p:spPr>
                <a:xfrm>
                  <a:off x="2861575" y="341675"/>
                  <a:ext cx="122350" cy="399625"/>
                </a:xfrm>
                <a:custGeom>
                  <a:avLst/>
                  <a:gdLst/>
                  <a:ahLst/>
                  <a:cxnLst/>
                  <a:rect l="l" t="t" r="r" b="b"/>
                  <a:pathLst>
                    <a:path w="4894" h="15985" extrusionOk="0">
                      <a:moveTo>
                        <a:pt x="2447" y="1"/>
                      </a:moveTo>
                      <a:cubicBezTo>
                        <a:pt x="1109" y="1"/>
                        <a:pt x="0" y="1077"/>
                        <a:pt x="0" y="2447"/>
                      </a:cubicBezTo>
                      <a:lnTo>
                        <a:pt x="0" y="13571"/>
                      </a:lnTo>
                      <a:cubicBezTo>
                        <a:pt x="0" y="14908"/>
                        <a:pt x="1109" y="15984"/>
                        <a:pt x="2447" y="15984"/>
                      </a:cubicBezTo>
                      <a:cubicBezTo>
                        <a:pt x="3817" y="15984"/>
                        <a:pt x="4893" y="14908"/>
                        <a:pt x="4893" y="13571"/>
                      </a:cubicBezTo>
                      <a:lnTo>
                        <a:pt x="4893" y="2447"/>
                      </a:lnTo>
                      <a:cubicBezTo>
                        <a:pt x="4893" y="1077"/>
                        <a:pt x="3817" y="1"/>
                        <a:pt x="2447"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2" name="Google Shape;2902;p68"/>
                <p:cNvSpPr/>
                <p:nvPr/>
              </p:nvSpPr>
              <p:spPr>
                <a:xfrm>
                  <a:off x="3876050" y="1666875"/>
                  <a:ext cx="400425" cy="122325"/>
                </a:xfrm>
                <a:custGeom>
                  <a:avLst/>
                  <a:gdLst/>
                  <a:ahLst/>
                  <a:cxnLst/>
                  <a:rect l="l" t="t" r="r" b="b"/>
                  <a:pathLst>
                    <a:path w="16017" h="4893" extrusionOk="0">
                      <a:moveTo>
                        <a:pt x="2447" y="0"/>
                      </a:moveTo>
                      <a:cubicBezTo>
                        <a:pt x="1077" y="0"/>
                        <a:pt x="0" y="1076"/>
                        <a:pt x="0" y="2446"/>
                      </a:cubicBezTo>
                      <a:cubicBezTo>
                        <a:pt x="0" y="3784"/>
                        <a:pt x="1077" y="4893"/>
                        <a:pt x="2447" y="4893"/>
                      </a:cubicBezTo>
                      <a:lnTo>
                        <a:pt x="13570" y="4893"/>
                      </a:lnTo>
                      <a:cubicBezTo>
                        <a:pt x="14907" y="4893"/>
                        <a:pt x="16017" y="3784"/>
                        <a:pt x="16017" y="2446"/>
                      </a:cubicBezTo>
                      <a:cubicBezTo>
                        <a:pt x="16017" y="1076"/>
                        <a:pt x="14907" y="0"/>
                        <a:pt x="13570"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3" name="Google Shape;2903;p68"/>
                <p:cNvSpPr/>
                <p:nvPr/>
              </p:nvSpPr>
              <p:spPr>
                <a:xfrm>
                  <a:off x="1503775" y="1666875"/>
                  <a:ext cx="400425" cy="122325"/>
                </a:xfrm>
                <a:custGeom>
                  <a:avLst/>
                  <a:gdLst/>
                  <a:ahLst/>
                  <a:cxnLst/>
                  <a:rect l="l" t="t" r="r" b="b"/>
                  <a:pathLst>
                    <a:path w="16017" h="4893" extrusionOk="0">
                      <a:moveTo>
                        <a:pt x="2447" y="0"/>
                      </a:moveTo>
                      <a:cubicBezTo>
                        <a:pt x="1076" y="0"/>
                        <a:pt x="0" y="1076"/>
                        <a:pt x="0" y="2446"/>
                      </a:cubicBezTo>
                      <a:cubicBezTo>
                        <a:pt x="0" y="3784"/>
                        <a:pt x="1076" y="4893"/>
                        <a:pt x="2447" y="4893"/>
                      </a:cubicBezTo>
                      <a:lnTo>
                        <a:pt x="13570" y="4893"/>
                      </a:lnTo>
                      <a:cubicBezTo>
                        <a:pt x="14907" y="4893"/>
                        <a:pt x="16016" y="3784"/>
                        <a:pt x="16016" y="2446"/>
                      </a:cubicBezTo>
                      <a:cubicBezTo>
                        <a:pt x="16016" y="1076"/>
                        <a:pt x="14907" y="0"/>
                        <a:pt x="13570"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4" name="Google Shape;2904;p68"/>
                <p:cNvSpPr/>
                <p:nvPr/>
              </p:nvSpPr>
              <p:spPr>
                <a:xfrm>
                  <a:off x="3562075" y="688475"/>
                  <a:ext cx="372700" cy="341325"/>
                </a:xfrm>
                <a:custGeom>
                  <a:avLst/>
                  <a:gdLst/>
                  <a:ahLst/>
                  <a:cxnLst/>
                  <a:rect l="l" t="t" r="r" b="b"/>
                  <a:pathLst>
                    <a:path w="14908" h="13653" extrusionOk="0">
                      <a:moveTo>
                        <a:pt x="12233" y="0"/>
                      </a:moveTo>
                      <a:cubicBezTo>
                        <a:pt x="11605" y="0"/>
                        <a:pt x="10977" y="237"/>
                        <a:pt x="10504" y="710"/>
                      </a:cubicBezTo>
                      <a:lnTo>
                        <a:pt x="1827" y="9419"/>
                      </a:lnTo>
                      <a:cubicBezTo>
                        <a:pt x="0" y="11171"/>
                        <a:pt x="1649" y="13652"/>
                        <a:pt x="3561" y="13652"/>
                      </a:cubicBezTo>
                      <a:cubicBezTo>
                        <a:pt x="4141" y="13652"/>
                        <a:pt x="4746" y="13424"/>
                        <a:pt x="5285" y="12877"/>
                      </a:cubicBezTo>
                      <a:lnTo>
                        <a:pt x="13962" y="4200"/>
                      </a:lnTo>
                      <a:cubicBezTo>
                        <a:pt x="14908" y="3222"/>
                        <a:pt x="14908" y="1688"/>
                        <a:pt x="13962" y="710"/>
                      </a:cubicBezTo>
                      <a:cubicBezTo>
                        <a:pt x="13489" y="237"/>
                        <a:pt x="12861" y="0"/>
                        <a:pt x="12233"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5" name="Google Shape;2905;p68"/>
                <p:cNvSpPr/>
                <p:nvPr/>
              </p:nvSpPr>
              <p:spPr>
                <a:xfrm>
                  <a:off x="1825150" y="687825"/>
                  <a:ext cx="393025" cy="341975"/>
                </a:xfrm>
                <a:custGeom>
                  <a:avLst/>
                  <a:gdLst/>
                  <a:ahLst/>
                  <a:cxnLst/>
                  <a:rect l="l" t="t" r="r" b="b"/>
                  <a:pathLst>
                    <a:path w="15721" h="13679" extrusionOk="0">
                      <a:moveTo>
                        <a:pt x="3526" y="1"/>
                      </a:moveTo>
                      <a:cubicBezTo>
                        <a:pt x="1627" y="1"/>
                        <a:pt x="0" y="2442"/>
                        <a:pt x="1759" y="4226"/>
                      </a:cubicBezTo>
                      <a:lnTo>
                        <a:pt x="10436" y="12903"/>
                      </a:lnTo>
                      <a:cubicBezTo>
                        <a:pt x="10975" y="13450"/>
                        <a:pt x="11579" y="13678"/>
                        <a:pt x="12160" y="13678"/>
                      </a:cubicBezTo>
                      <a:cubicBezTo>
                        <a:pt x="14072" y="13678"/>
                        <a:pt x="15720" y="11197"/>
                        <a:pt x="13893" y="9445"/>
                      </a:cubicBezTo>
                      <a:lnTo>
                        <a:pt x="5216" y="736"/>
                      </a:lnTo>
                      <a:cubicBezTo>
                        <a:pt x="4684" y="218"/>
                        <a:pt x="4093" y="1"/>
                        <a:pt x="3526" y="1"/>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6" name="Google Shape;2906;p68"/>
                <p:cNvSpPr/>
                <p:nvPr/>
              </p:nvSpPr>
              <p:spPr>
                <a:xfrm>
                  <a:off x="2544325" y="3027925"/>
                  <a:ext cx="691575" cy="468125"/>
                </a:xfrm>
                <a:custGeom>
                  <a:avLst/>
                  <a:gdLst/>
                  <a:ahLst/>
                  <a:cxnLst/>
                  <a:rect l="l" t="t" r="r" b="b"/>
                  <a:pathLst>
                    <a:path w="27663" h="18725" extrusionOk="0">
                      <a:moveTo>
                        <a:pt x="1" y="1"/>
                      </a:moveTo>
                      <a:lnTo>
                        <a:pt x="1" y="2806"/>
                      </a:lnTo>
                      <a:lnTo>
                        <a:pt x="3948" y="2806"/>
                      </a:lnTo>
                      <a:cubicBezTo>
                        <a:pt x="5318" y="2806"/>
                        <a:pt x="6394" y="3915"/>
                        <a:pt x="6394" y="5252"/>
                      </a:cubicBezTo>
                      <a:cubicBezTo>
                        <a:pt x="6394" y="6622"/>
                        <a:pt x="5318" y="7699"/>
                        <a:pt x="3948" y="7699"/>
                      </a:cubicBezTo>
                      <a:lnTo>
                        <a:pt x="1" y="7699"/>
                      </a:lnTo>
                      <a:lnTo>
                        <a:pt x="1" y="10765"/>
                      </a:lnTo>
                      <a:lnTo>
                        <a:pt x="18399" y="10765"/>
                      </a:lnTo>
                      <a:cubicBezTo>
                        <a:pt x="19769" y="10765"/>
                        <a:pt x="20845" y="11874"/>
                        <a:pt x="20845" y="13212"/>
                      </a:cubicBezTo>
                      <a:cubicBezTo>
                        <a:pt x="20845" y="14582"/>
                        <a:pt x="19769" y="15658"/>
                        <a:pt x="18399" y="15658"/>
                      </a:cubicBezTo>
                      <a:lnTo>
                        <a:pt x="1" y="15658"/>
                      </a:lnTo>
                      <a:cubicBezTo>
                        <a:pt x="34" y="17354"/>
                        <a:pt x="1436" y="18724"/>
                        <a:pt x="3132" y="18724"/>
                      </a:cubicBezTo>
                      <a:lnTo>
                        <a:pt x="24531" y="18724"/>
                      </a:lnTo>
                      <a:cubicBezTo>
                        <a:pt x="26227" y="18724"/>
                        <a:pt x="27630" y="17354"/>
                        <a:pt x="27663" y="15658"/>
                      </a:cubicBezTo>
                      <a:lnTo>
                        <a:pt x="24172" y="15658"/>
                      </a:lnTo>
                      <a:cubicBezTo>
                        <a:pt x="22835" y="15658"/>
                        <a:pt x="21726" y="14582"/>
                        <a:pt x="21726" y="13212"/>
                      </a:cubicBezTo>
                      <a:cubicBezTo>
                        <a:pt x="21726" y="11874"/>
                        <a:pt x="22835" y="10765"/>
                        <a:pt x="24172" y="10765"/>
                      </a:cubicBezTo>
                      <a:lnTo>
                        <a:pt x="27663" y="10765"/>
                      </a:lnTo>
                      <a:lnTo>
                        <a:pt x="27663" y="7699"/>
                      </a:lnTo>
                      <a:lnTo>
                        <a:pt x="9722" y="7699"/>
                      </a:lnTo>
                      <a:cubicBezTo>
                        <a:pt x="8352" y="7699"/>
                        <a:pt x="7275" y="6622"/>
                        <a:pt x="7275" y="5252"/>
                      </a:cubicBezTo>
                      <a:cubicBezTo>
                        <a:pt x="7275" y="3915"/>
                        <a:pt x="8352" y="2806"/>
                        <a:pt x="9722" y="2806"/>
                      </a:cubicBezTo>
                      <a:lnTo>
                        <a:pt x="27663" y="2806"/>
                      </a:lnTo>
                      <a:lnTo>
                        <a:pt x="27663" y="1"/>
                      </a:ln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7" name="Google Shape;2907;p68"/>
                <p:cNvSpPr/>
                <p:nvPr/>
              </p:nvSpPr>
              <p:spPr>
                <a:xfrm>
                  <a:off x="2831400" y="2201025"/>
                  <a:ext cx="183500" cy="183500"/>
                </a:xfrm>
                <a:custGeom>
                  <a:avLst/>
                  <a:gdLst/>
                  <a:ahLst/>
                  <a:cxnLst/>
                  <a:rect l="l" t="t" r="r" b="b"/>
                  <a:pathLst>
                    <a:path w="7340" h="7340" extrusionOk="0">
                      <a:moveTo>
                        <a:pt x="3654" y="0"/>
                      </a:moveTo>
                      <a:cubicBezTo>
                        <a:pt x="1631" y="0"/>
                        <a:pt x="0" y="1631"/>
                        <a:pt x="0" y="3653"/>
                      </a:cubicBezTo>
                      <a:cubicBezTo>
                        <a:pt x="0" y="5676"/>
                        <a:pt x="1631" y="7339"/>
                        <a:pt x="3654" y="7339"/>
                      </a:cubicBezTo>
                      <a:cubicBezTo>
                        <a:pt x="5709" y="7339"/>
                        <a:pt x="7340" y="5676"/>
                        <a:pt x="7340" y="3653"/>
                      </a:cubicBezTo>
                      <a:cubicBezTo>
                        <a:pt x="7340" y="1631"/>
                        <a:pt x="5709" y="0"/>
                        <a:pt x="3654"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08" name="Google Shape;2908;p68"/>
                <p:cNvSpPr/>
                <p:nvPr/>
              </p:nvSpPr>
              <p:spPr>
                <a:xfrm>
                  <a:off x="1978375" y="988375"/>
                  <a:ext cx="1821025" cy="1917250"/>
                </a:xfrm>
                <a:custGeom>
                  <a:avLst/>
                  <a:gdLst/>
                  <a:ahLst/>
                  <a:cxnLst/>
                  <a:rect l="l" t="t" r="r" b="b"/>
                  <a:pathLst>
                    <a:path w="72841" h="76690" extrusionOk="0">
                      <a:moveTo>
                        <a:pt x="36470" y="0"/>
                      </a:moveTo>
                      <a:cubicBezTo>
                        <a:pt x="22574" y="0"/>
                        <a:pt x="10113" y="8514"/>
                        <a:pt x="5057" y="21464"/>
                      </a:cubicBezTo>
                      <a:cubicBezTo>
                        <a:pt x="1" y="34414"/>
                        <a:pt x="3426" y="49126"/>
                        <a:pt x="13669" y="58520"/>
                      </a:cubicBezTo>
                      <a:cubicBezTo>
                        <a:pt x="18790" y="63283"/>
                        <a:pt x="21954" y="69742"/>
                        <a:pt x="22541" y="76690"/>
                      </a:cubicBezTo>
                      <a:lnTo>
                        <a:pt x="35328" y="76690"/>
                      </a:lnTo>
                      <a:lnTo>
                        <a:pt x="35328" y="61260"/>
                      </a:lnTo>
                      <a:cubicBezTo>
                        <a:pt x="35328" y="60967"/>
                        <a:pt x="35393" y="60673"/>
                        <a:pt x="35491" y="60412"/>
                      </a:cubicBezTo>
                      <a:cubicBezTo>
                        <a:pt x="31381" y="59271"/>
                        <a:pt x="28739" y="55226"/>
                        <a:pt x="29293" y="50985"/>
                      </a:cubicBezTo>
                      <a:cubicBezTo>
                        <a:pt x="29881" y="46745"/>
                        <a:pt x="33501" y="43580"/>
                        <a:pt x="37775" y="43580"/>
                      </a:cubicBezTo>
                      <a:cubicBezTo>
                        <a:pt x="42080" y="43580"/>
                        <a:pt x="45701" y="46745"/>
                        <a:pt x="46256" y="50985"/>
                      </a:cubicBezTo>
                      <a:cubicBezTo>
                        <a:pt x="46843" y="55226"/>
                        <a:pt x="44201" y="59271"/>
                        <a:pt x="40091" y="60412"/>
                      </a:cubicBezTo>
                      <a:cubicBezTo>
                        <a:pt x="40188" y="60673"/>
                        <a:pt x="40221" y="60967"/>
                        <a:pt x="40221" y="61260"/>
                      </a:cubicBezTo>
                      <a:lnTo>
                        <a:pt x="40221" y="76690"/>
                      </a:lnTo>
                      <a:lnTo>
                        <a:pt x="50398" y="76690"/>
                      </a:lnTo>
                      <a:cubicBezTo>
                        <a:pt x="51051" y="69676"/>
                        <a:pt x="54280" y="63152"/>
                        <a:pt x="59434" y="58357"/>
                      </a:cubicBezTo>
                      <a:cubicBezTo>
                        <a:pt x="69514" y="48963"/>
                        <a:pt x="72841" y="34382"/>
                        <a:pt x="67850" y="21529"/>
                      </a:cubicBezTo>
                      <a:cubicBezTo>
                        <a:pt x="62859" y="8677"/>
                        <a:pt x="50562" y="131"/>
                        <a:pt x="36796" y="0"/>
                      </a:cubicBezTo>
                      <a:close/>
                    </a:path>
                  </a:pathLst>
                </a:custGeom>
                <a:solidFill>
                  <a:srgbClr val="F778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grpSp>
        <p:grpSp>
          <p:nvGrpSpPr>
            <p:cNvPr id="2909" name="Google Shape;2909;p68"/>
            <p:cNvGrpSpPr/>
            <p:nvPr/>
          </p:nvGrpSpPr>
          <p:grpSpPr>
            <a:xfrm>
              <a:off x="3176352" y="2470310"/>
              <a:ext cx="1420916" cy="1413023"/>
              <a:chOff x="3176352" y="2470310"/>
              <a:chExt cx="1420916" cy="1413023"/>
            </a:xfrm>
          </p:grpSpPr>
          <p:grpSp>
            <p:nvGrpSpPr>
              <p:cNvPr id="2910" name="Google Shape;2910;p68"/>
              <p:cNvGrpSpPr/>
              <p:nvPr/>
            </p:nvGrpSpPr>
            <p:grpSpPr>
              <a:xfrm>
                <a:off x="3176352" y="2470310"/>
                <a:ext cx="1420916" cy="1413023"/>
                <a:chOff x="3176352" y="2470310"/>
                <a:chExt cx="1420916" cy="1413023"/>
              </a:xfrm>
            </p:grpSpPr>
            <p:sp>
              <p:nvSpPr>
                <p:cNvPr id="2911" name="Google Shape;2911;p68"/>
                <p:cNvSpPr/>
                <p:nvPr/>
              </p:nvSpPr>
              <p:spPr>
                <a:xfrm>
                  <a:off x="3176352" y="3173288"/>
                  <a:ext cx="1420916" cy="710045"/>
                </a:xfrm>
                <a:custGeom>
                  <a:avLst/>
                  <a:gdLst/>
                  <a:ahLst/>
                  <a:cxnLst/>
                  <a:rect l="l" t="t" r="r" b="b"/>
                  <a:pathLst>
                    <a:path w="65352" h="32657" extrusionOk="0">
                      <a:moveTo>
                        <a:pt x="32695" y="32656"/>
                      </a:moveTo>
                      <a:cubicBezTo>
                        <a:pt x="50727" y="32656"/>
                        <a:pt x="65351" y="18032"/>
                        <a:pt x="65351" y="0"/>
                      </a:cubicBezTo>
                      <a:lnTo>
                        <a:pt x="1" y="0"/>
                      </a:lnTo>
                      <a:cubicBezTo>
                        <a:pt x="1" y="18032"/>
                        <a:pt x="14625" y="32656"/>
                        <a:pt x="32695" y="32656"/>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68"/>
                <p:cNvSpPr/>
                <p:nvPr/>
              </p:nvSpPr>
              <p:spPr>
                <a:xfrm>
                  <a:off x="3176352" y="2470310"/>
                  <a:ext cx="1420916" cy="710893"/>
                </a:xfrm>
                <a:custGeom>
                  <a:avLst/>
                  <a:gdLst/>
                  <a:ahLst/>
                  <a:cxnLst/>
                  <a:rect l="l" t="t" r="r" b="b"/>
                  <a:pathLst>
                    <a:path w="65352" h="32696" extrusionOk="0">
                      <a:moveTo>
                        <a:pt x="32695" y="1"/>
                      </a:moveTo>
                      <a:cubicBezTo>
                        <a:pt x="14625" y="1"/>
                        <a:pt x="1" y="14625"/>
                        <a:pt x="1" y="32695"/>
                      </a:cubicBezTo>
                      <a:lnTo>
                        <a:pt x="65351" y="32695"/>
                      </a:lnTo>
                      <a:cubicBezTo>
                        <a:pt x="65351" y="14625"/>
                        <a:pt x="50727" y="1"/>
                        <a:pt x="326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3" name="Google Shape;2913;p68"/>
              <p:cNvGrpSpPr/>
              <p:nvPr/>
            </p:nvGrpSpPr>
            <p:grpSpPr>
              <a:xfrm>
                <a:off x="3620655" y="2882747"/>
                <a:ext cx="532316" cy="532316"/>
                <a:chOff x="4240575" y="3509075"/>
                <a:chExt cx="1660375" cy="1660375"/>
              </a:xfrm>
            </p:grpSpPr>
            <p:sp>
              <p:nvSpPr>
                <p:cNvPr id="2914" name="Google Shape;2914;p68"/>
                <p:cNvSpPr/>
                <p:nvPr/>
              </p:nvSpPr>
              <p:spPr>
                <a:xfrm>
                  <a:off x="4470550" y="3774925"/>
                  <a:ext cx="1164550" cy="1165375"/>
                </a:xfrm>
                <a:custGeom>
                  <a:avLst/>
                  <a:gdLst/>
                  <a:ahLst/>
                  <a:cxnLst/>
                  <a:rect l="l" t="t" r="r" b="b"/>
                  <a:pathLst>
                    <a:path w="46582" h="46615" extrusionOk="0">
                      <a:moveTo>
                        <a:pt x="31315" y="0"/>
                      </a:moveTo>
                      <a:lnTo>
                        <a:pt x="0" y="31315"/>
                      </a:lnTo>
                      <a:lnTo>
                        <a:pt x="15299" y="46614"/>
                      </a:lnTo>
                      <a:lnTo>
                        <a:pt x="46581" y="15299"/>
                      </a:lnTo>
                      <a:lnTo>
                        <a:pt x="31315" y="0"/>
                      </a:lnTo>
                      <a:close/>
                    </a:path>
                  </a:pathLst>
                </a:custGeom>
                <a:solidFill>
                  <a:srgbClr val="632A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15" name="Google Shape;2915;p68"/>
                <p:cNvSpPr/>
                <p:nvPr/>
              </p:nvSpPr>
              <p:spPr>
                <a:xfrm>
                  <a:off x="5353725" y="3509075"/>
                  <a:ext cx="547225" cy="547225"/>
                </a:xfrm>
                <a:custGeom>
                  <a:avLst/>
                  <a:gdLst/>
                  <a:ahLst/>
                  <a:cxnLst/>
                  <a:rect l="l" t="t" r="r" b="b"/>
                  <a:pathLst>
                    <a:path w="21889" h="21889" extrusionOk="0">
                      <a:moveTo>
                        <a:pt x="6622" y="0"/>
                      </a:moveTo>
                      <a:lnTo>
                        <a:pt x="0" y="6589"/>
                      </a:lnTo>
                      <a:lnTo>
                        <a:pt x="15299" y="21888"/>
                      </a:lnTo>
                      <a:lnTo>
                        <a:pt x="21888" y="15299"/>
                      </a:lnTo>
                      <a:lnTo>
                        <a:pt x="6622" y="0"/>
                      </a:lnTo>
                      <a:close/>
                    </a:path>
                  </a:pathLst>
                </a:custGeom>
                <a:solidFill>
                  <a:srgbClr val="632A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916" name="Google Shape;2916;p68"/>
                <p:cNvSpPr/>
                <p:nvPr/>
              </p:nvSpPr>
              <p:spPr>
                <a:xfrm>
                  <a:off x="4240575" y="4689900"/>
                  <a:ext cx="480350" cy="479550"/>
                </a:xfrm>
                <a:custGeom>
                  <a:avLst/>
                  <a:gdLst/>
                  <a:ahLst/>
                  <a:cxnLst/>
                  <a:rect l="l" t="t" r="r" b="b"/>
                  <a:pathLst>
                    <a:path w="19214" h="19182" extrusionOk="0">
                      <a:moveTo>
                        <a:pt x="6394" y="1"/>
                      </a:moveTo>
                      <a:lnTo>
                        <a:pt x="0" y="19181"/>
                      </a:lnTo>
                      <a:lnTo>
                        <a:pt x="19213" y="12788"/>
                      </a:lnTo>
                      <a:lnTo>
                        <a:pt x="6394" y="1"/>
                      </a:lnTo>
                      <a:close/>
                    </a:path>
                  </a:pathLst>
                </a:custGeom>
                <a:solidFill>
                  <a:srgbClr val="632A6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920" name="Shape 2920"/>
        <p:cNvGrpSpPr/>
        <p:nvPr/>
      </p:nvGrpSpPr>
      <p:grpSpPr>
        <a:xfrm>
          <a:off x="0" y="0"/>
          <a:ext cx="0" cy="0"/>
          <a:chOff x="0" y="0"/>
          <a:chExt cx="0" cy="0"/>
        </a:xfrm>
      </p:grpSpPr>
      <p:pic>
        <p:nvPicPr>
          <p:cNvPr id="2921" name="Google Shape;2921;p69" title="Gráfico">
            <a:hlinkClick r:id="rId1"/>
          </p:cNvPr>
          <p:cNvPicPr preferRelativeResize="0"/>
          <p:nvPr/>
        </p:nvPicPr>
        <p:blipFill>
          <a:blip r:embed="rId2"/>
          <a:stretch>
            <a:fillRect/>
          </a:stretch>
        </p:blipFill>
        <p:spPr>
          <a:xfrm>
            <a:off x="4550769" y="1326419"/>
            <a:ext cx="4333172" cy="2679338"/>
          </a:xfrm>
          <a:prstGeom prst="rect">
            <a:avLst/>
          </a:prstGeom>
          <a:noFill/>
          <a:ln>
            <a:noFill/>
          </a:ln>
        </p:spPr>
      </p:pic>
      <p:sp>
        <p:nvSpPr>
          <p:cNvPr id="2922" name="Google Shape;2922;p69"/>
          <p:cNvSpPr txBox="1"/>
          <p:nvPr/>
        </p:nvSpPr>
        <p:spPr>
          <a:xfrm>
            <a:off x="6980765" y="1783496"/>
            <a:ext cx="864014" cy="5071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b="1">
                <a:solidFill>
                  <a:schemeClr val="lt1"/>
                </a:solidFill>
                <a:latin typeface="Poppins" panose="00000500000000000000"/>
                <a:ea typeface="Poppins" panose="00000500000000000000"/>
                <a:cs typeface="Poppins" panose="00000500000000000000"/>
                <a:sym typeface="Poppins" panose="00000500000000000000"/>
              </a:rPr>
              <a:t>45%</a:t>
            </a:r>
            <a:endParaRPr sz="1300" b="1">
              <a:solidFill>
                <a:schemeClr val="lt1"/>
              </a:solidFill>
              <a:latin typeface="Poppins" panose="00000500000000000000"/>
              <a:ea typeface="Poppins" panose="00000500000000000000"/>
              <a:cs typeface="Poppins" panose="00000500000000000000"/>
              <a:sym typeface="Poppins" panose="00000500000000000000"/>
            </a:endParaRPr>
          </a:p>
        </p:txBody>
      </p:sp>
      <p:sp>
        <p:nvSpPr>
          <p:cNvPr id="2923" name="Google Shape;2923;p69"/>
          <p:cNvSpPr txBox="1"/>
          <p:nvPr/>
        </p:nvSpPr>
        <p:spPr>
          <a:xfrm>
            <a:off x="6903053" y="3079073"/>
            <a:ext cx="864014" cy="5071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b="1">
                <a:solidFill>
                  <a:schemeClr val="lt1"/>
                </a:solidFill>
                <a:latin typeface="Poppins" panose="00000500000000000000"/>
                <a:ea typeface="Poppins" panose="00000500000000000000"/>
                <a:cs typeface="Poppins" panose="00000500000000000000"/>
                <a:sym typeface="Poppins" panose="00000500000000000000"/>
              </a:rPr>
              <a:t>65%</a:t>
            </a:r>
            <a:endParaRPr sz="1300" b="1">
              <a:solidFill>
                <a:schemeClr val="lt1"/>
              </a:solidFill>
              <a:latin typeface="Poppins" panose="00000500000000000000"/>
              <a:ea typeface="Poppins" panose="00000500000000000000"/>
              <a:cs typeface="Poppins" panose="00000500000000000000"/>
              <a:sym typeface="Poppins" panose="00000500000000000000"/>
            </a:endParaRPr>
          </a:p>
        </p:txBody>
      </p:sp>
      <p:sp>
        <p:nvSpPr>
          <p:cNvPr id="2924" name="Google Shape;2924;p69"/>
          <p:cNvSpPr txBox="1"/>
          <p:nvPr/>
        </p:nvSpPr>
        <p:spPr>
          <a:xfrm>
            <a:off x="5382321" y="2301308"/>
            <a:ext cx="864014" cy="50710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b="1">
                <a:solidFill>
                  <a:schemeClr val="lt1"/>
                </a:solidFill>
                <a:latin typeface="Poppins" panose="00000500000000000000"/>
                <a:ea typeface="Poppins" panose="00000500000000000000"/>
                <a:cs typeface="Poppins" panose="00000500000000000000"/>
                <a:sym typeface="Poppins" panose="00000500000000000000"/>
              </a:rPr>
              <a:t>85%</a:t>
            </a:r>
            <a:endParaRPr sz="1300" b="1">
              <a:solidFill>
                <a:schemeClr val="lt1"/>
              </a:solidFill>
              <a:latin typeface="Poppins" panose="00000500000000000000"/>
              <a:ea typeface="Poppins" panose="00000500000000000000"/>
              <a:cs typeface="Poppins" panose="00000500000000000000"/>
              <a:sym typeface="Poppins" panose="00000500000000000000"/>
            </a:endParaRPr>
          </a:p>
        </p:txBody>
      </p:sp>
      <p:sp>
        <p:nvSpPr>
          <p:cNvPr id="2925" name="Google Shape;2925;p69"/>
          <p:cNvSpPr txBox="1"/>
          <p:nvPr>
            <p:ph type="title"/>
          </p:nvPr>
        </p:nvSpPr>
        <p:spPr>
          <a:xfrm>
            <a:off x="717075" y="412453"/>
            <a:ext cx="77100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These Are Percentages</a:t>
            </a:r>
            <a:endParaRPr lang="en-GB"/>
          </a:p>
        </p:txBody>
      </p:sp>
      <p:sp>
        <p:nvSpPr>
          <p:cNvPr id="2926" name="Google Shape;2926;p69"/>
          <p:cNvSpPr txBox="1"/>
          <p:nvPr>
            <p:ph type="subTitle" idx="4294967295"/>
          </p:nvPr>
        </p:nvSpPr>
        <p:spPr>
          <a:xfrm>
            <a:off x="1515398" y="1444788"/>
            <a:ext cx="1150500" cy="45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Rubik"/>
                <a:ea typeface="Rubik"/>
                <a:cs typeface="Rubik"/>
                <a:sym typeface="Rubik"/>
              </a:rPr>
              <a:t>Mercury</a:t>
            </a:r>
            <a:endParaRPr sz="1600" b="1">
              <a:solidFill>
                <a:srgbClr val="632A67"/>
              </a:solidFill>
              <a:latin typeface="Rubik"/>
              <a:ea typeface="Rubik"/>
              <a:cs typeface="Rubik"/>
              <a:sym typeface="Rubik"/>
            </a:endParaRPr>
          </a:p>
        </p:txBody>
      </p:sp>
      <p:sp>
        <p:nvSpPr>
          <p:cNvPr id="2927" name="Google Shape;2927;p69"/>
          <p:cNvSpPr txBox="1"/>
          <p:nvPr>
            <p:ph type="subTitle" idx="4294967295"/>
          </p:nvPr>
        </p:nvSpPr>
        <p:spPr>
          <a:xfrm>
            <a:off x="1517108" y="2488782"/>
            <a:ext cx="1150500" cy="45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Rubik"/>
                <a:ea typeface="Rubik"/>
                <a:cs typeface="Rubik"/>
                <a:sym typeface="Rubik"/>
              </a:rPr>
              <a:t>Saturn</a:t>
            </a:r>
            <a:endParaRPr sz="1600" b="1">
              <a:solidFill>
                <a:srgbClr val="632A67"/>
              </a:solidFill>
              <a:latin typeface="Rubik"/>
              <a:ea typeface="Rubik"/>
              <a:cs typeface="Rubik"/>
              <a:sym typeface="Rubik"/>
            </a:endParaRPr>
          </a:p>
        </p:txBody>
      </p:sp>
      <p:sp>
        <p:nvSpPr>
          <p:cNvPr id="2928" name="Google Shape;2928;p69"/>
          <p:cNvSpPr txBox="1"/>
          <p:nvPr>
            <p:ph type="subTitle" idx="4294967295"/>
          </p:nvPr>
        </p:nvSpPr>
        <p:spPr>
          <a:xfrm>
            <a:off x="1518819" y="3469499"/>
            <a:ext cx="1150500" cy="45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b="1">
                <a:solidFill>
                  <a:srgbClr val="632A67"/>
                </a:solidFill>
                <a:latin typeface="Rubik"/>
                <a:ea typeface="Rubik"/>
                <a:cs typeface="Rubik"/>
                <a:sym typeface="Rubik"/>
              </a:rPr>
              <a:t>Mars</a:t>
            </a:r>
            <a:endParaRPr sz="1600" b="1">
              <a:solidFill>
                <a:srgbClr val="632A67"/>
              </a:solidFill>
              <a:latin typeface="Rubik"/>
              <a:ea typeface="Rubik"/>
              <a:cs typeface="Rubik"/>
              <a:sym typeface="Rubik"/>
            </a:endParaRPr>
          </a:p>
        </p:txBody>
      </p:sp>
      <p:sp>
        <p:nvSpPr>
          <p:cNvPr id="2929" name="Google Shape;2929;p69"/>
          <p:cNvSpPr/>
          <p:nvPr/>
        </p:nvSpPr>
        <p:spPr>
          <a:xfrm>
            <a:off x="1162033" y="1536145"/>
            <a:ext cx="269100" cy="2691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69"/>
          <p:cNvSpPr/>
          <p:nvPr/>
        </p:nvSpPr>
        <p:spPr>
          <a:xfrm>
            <a:off x="1162033" y="2580140"/>
            <a:ext cx="269100" cy="2691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69"/>
          <p:cNvSpPr/>
          <p:nvPr/>
        </p:nvSpPr>
        <p:spPr>
          <a:xfrm>
            <a:off x="1162033" y="3560860"/>
            <a:ext cx="269100" cy="2691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9"/>
          <p:cNvSpPr txBox="1"/>
          <p:nvPr/>
        </p:nvSpPr>
        <p:spPr>
          <a:xfrm>
            <a:off x="717000" y="4420646"/>
            <a:ext cx="7710000" cy="26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200">
                <a:solidFill>
                  <a:srgbClr val="632A67"/>
                </a:solidFill>
                <a:latin typeface="Rubik"/>
                <a:ea typeface="Rubik"/>
                <a:cs typeface="Rubik"/>
                <a:sym typeface="Rubik"/>
              </a:rPr>
              <a:t>I</a:t>
            </a:r>
            <a:r>
              <a:rPr lang="en-GB" sz="1200">
                <a:solidFill>
                  <a:srgbClr val="632A67"/>
                </a:solidFill>
                <a:latin typeface="Rubik"/>
                <a:ea typeface="Rubik"/>
                <a:cs typeface="Rubik"/>
                <a:sym typeface="Rubik"/>
              </a:rPr>
              <a:t>f you want to modify this graph, click on it, follow the link, change the data and replace it </a:t>
            </a:r>
            <a:endParaRPr sz="1200">
              <a:solidFill>
                <a:srgbClr val="632A67"/>
              </a:solidFill>
              <a:latin typeface="Rubik"/>
              <a:ea typeface="Rubik"/>
              <a:cs typeface="Rubik"/>
              <a:sym typeface="Rubik"/>
            </a:endParaRPr>
          </a:p>
        </p:txBody>
      </p:sp>
      <p:sp>
        <p:nvSpPr>
          <p:cNvPr id="2933" name="Google Shape;2933;p69"/>
          <p:cNvSpPr txBox="1"/>
          <p:nvPr>
            <p:ph type="subTitle" idx="4294967295"/>
          </p:nvPr>
        </p:nvSpPr>
        <p:spPr>
          <a:xfrm>
            <a:off x="2750164" y="1375345"/>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It’s the biggest planet in our Solar System</a:t>
            </a:r>
            <a:endParaRPr sz="1400">
              <a:solidFill>
                <a:srgbClr val="632A67"/>
              </a:solidFill>
              <a:latin typeface="Rubik"/>
              <a:ea typeface="Rubik"/>
              <a:cs typeface="Rubik"/>
              <a:sym typeface="Rubik"/>
            </a:endParaRPr>
          </a:p>
        </p:txBody>
      </p:sp>
      <p:sp>
        <p:nvSpPr>
          <p:cNvPr id="2934" name="Google Shape;2934;p69"/>
          <p:cNvSpPr txBox="1"/>
          <p:nvPr>
            <p:ph type="subTitle" idx="4294967295"/>
          </p:nvPr>
        </p:nvSpPr>
        <p:spPr>
          <a:xfrm>
            <a:off x="2753584" y="2419340"/>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Is the closest planet to the Sun</a:t>
            </a:r>
            <a:endParaRPr sz="1400">
              <a:solidFill>
                <a:srgbClr val="632A67"/>
              </a:solidFill>
              <a:latin typeface="Rubik"/>
              <a:ea typeface="Rubik"/>
              <a:cs typeface="Rubik"/>
              <a:sym typeface="Rubik"/>
            </a:endParaRPr>
          </a:p>
        </p:txBody>
      </p:sp>
      <p:sp>
        <p:nvSpPr>
          <p:cNvPr id="2935" name="Google Shape;2935;p69"/>
          <p:cNvSpPr txBox="1"/>
          <p:nvPr>
            <p:ph type="subTitle" idx="4294967295"/>
          </p:nvPr>
        </p:nvSpPr>
        <p:spPr>
          <a:xfrm>
            <a:off x="2757005" y="3400060"/>
            <a:ext cx="2277900" cy="59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400">
                <a:solidFill>
                  <a:srgbClr val="632A67"/>
                </a:solidFill>
                <a:latin typeface="Rubik"/>
                <a:ea typeface="Rubik"/>
                <a:cs typeface="Rubik"/>
                <a:sym typeface="Rubik"/>
              </a:rPr>
              <a:t>Despite being red, Mars is a cold place</a:t>
            </a:r>
            <a:endParaRPr sz="1400">
              <a:solidFill>
                <a:srgbClr val="632A67"/>
              </a:solidFill>
              <a:latin typeface="Rubik"/>
              <a:ea typeface="Rubik"/>
              <a:cs typeface="Rubik"/>
              <a:sym typeface="Rubik"/>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939" name="Shape 2939"/>
        <p:cNvGrpSpPr/>
        <p:nvPr/>
      </p:nvGrpSpPr>
      <p:grpSpPr>
        <a:xfrm>
          <a:off x="0" y="0"/>
          <a:ext cx="0" cy="0"/>
          <a:chOff x="0" y="0"/>
          <a:chExt cx="0" cy="0"/>
        </a:xfrm>
      </p:grpSpPr>
      <p:pic>
        <p:nvPicPr>
          <p:cNvPr id="2940" name="Google Shape;2940;p70"/>
          <p:cNvPicPr preferRelativeResize="0"/>
          <p:nvPr/>
        </p:nvPicPr>
        <p:blipFill rotWithShape="1">
          <a:blip r:embed="rId1"/>
          <a:srcRect l="12132" t="14634" r="706" b="15940"/>
          <a:stretch>
            <a:fillRect/>
          </a:stretch>
        </p:blipFill>
        <p:spPr>
          <a:xfrm>
            <a:off x="717075" y="0"/>
            <a:ext cx="3855004" cy="4605373"/>
          </a:xfrm>
          <a:prstGeom prst="rect">
            <a:avLst/>
          </a:prstGeom>
          <a:noFill/>
          <a:ln>
            <a:noFill/>
          </a:ln>
        </p:spPr>
      </p:pic>
      <p:sp>
        <p:nvSpPr>
          <p:cNvPr id="2941" name="Google Shape;2941;p70"/>
          <p:cNvSpPr txBox="1"/>
          <p:nvPr>
            <p:ph type="title"/>
          </p:nvPr>
        </p:nvSpPr>
        <p:spPr>
          <a:xfrm>
            <a:off x="4780716" y="2463460"/>
            <a:ext cx="3855000" cy="6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Data Analytics</a:t>
            </a:r>
            <a:endParaRPr lang="en-GB"/>
          </a:p>
        </p:txBody>
      </p:sp>
      <p:sp>
        <p:nvSpPr>
          <p:cNvPr id="2942" name="Google Shape;2942;p70"/>
          <p:cNvSpPr txBox="1"/>
          <p:nvPr>
            <p:ph type="title" idx="2"/>
          </p:nvPr>
        </p:nvSpPr>
        <p:spPr>
          <a:xfrm>
            <a:off x="5889216" y="1242550"/>
            <a:ext cx="1638000" cy="133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02</a:t>
            </a:r>
            <a:endParaRPr lang="en-GB"/>
          </a:p>
        </p:txBody>
      </p:sp>
      <p:sp>
        <p:nvSpPr>
          <p:cNvPr id="2943" name="Google Shape;2943;p70"/>
          <p:cNvSpPr txBox="1"/>
          <p:nvPr>
            <p:ph type="subTitle" idx="1"/>
          </p:nvPr>
        </p:nvSpPr>
        <p:spPr>
          <a:xfrm>
            <a:off x="5193666" y="3294721"/>
            <a:ext cx="3029100" cy="81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panose="020B0604020202020204"/>
              <a:buNone/>
            </a:pPr>
            <a:r>
              <a:rPr lang="en-GB"/>
              <a:t>You can enter a subtitle here if you need it</a:t>
            </a:r>
            <a:endParaRPr lang="en-GB"/>
          </a:p>
        </p:txBody>
      </p:sp>
      <p:sp>
        <p:nvSpPr>
          <p:cNvPr id="2944" name="Google Shape;2944;p70"/>
          <p:cNvSpPr/>
          <p:nvPr/>
        </p:nvSpPr>
        <p:spPr>
          <a:xfrm>
            <a:off x="-112311" y="430840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45" name="Google Shape;2945;p70"/>
          <p:cNvGrpSpPr/>
          <p:nvPr/>
        </p:nvGrpSpPr>
        <p:grpSpPr>
          <a:xfrm>
            <a:off x="474066" y="5580"/>
            <a:ext cx="484925" cy="2690505"/>
            <a:chOff x="-237650" y="2312843"/>
            <a:chExt cx="484925" cy="2690505"/>
          </a:xfrm>
        </p:grpSpPr>
        <p:grpSp>
          <p:nvGrpSpPr>
            <p:cNvPr id="2946" name="Google Shape;2946;p70"/>
            <p:cNvGrpSpPr/>
            <p:nvPr/>
          </p:nvGrpSpPr>
          <p:grpSpPr>
            <a:xfrm rot="10800000" flipH="1">
              <a:off x="-237650" y="2312843"/>
              <a:ext cx="484925" cy="1370250"/>
              <a:chOff x="3973200" y="1692800"/>
              <a:chExt cx="484925" cy="1370250"/>
            </a:xfrm>
          </p:grpSpPr>
          <p:sp>
            <p:nvSpPr>
              <p:cNvPr id="2947" name="Google Shape;2947;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1" name="Google Shape;2971;p70"/>
            <p:cNvGrpSpPr/>
            <p:nvPr/>
          </p:nvGrpSpPr>
          <p:grpSpPr>
            <a:xfrm rot="10800000" flipH="1">
              <a:off x="-237650" y="3633099"/>
              <a:ext cx="484925" cy="1370250"/>
              <a:chOff x="3973200" y="1692800"/>
              <a:chExt cx="484925" cy="1370250"/>
            </a:xfrm>
          </p:grpSpPr>
          <p:sp>
            <p:nvSpPr>
              <p:cNvPr id="2972" name="Google Shape;2972;p7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7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7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7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7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7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7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7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7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7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7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7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7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7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7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7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7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7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7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7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7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7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7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7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999" name="Shape 2999"/>
        <p:cNvGrpSpPr/>
        <p:nvPr/>
      </p:nvGrpSpPr>
      <p:grpSpPr>
        <a:xfrm>
          <a:off x="0" y="0"/>
          <a:ext cx="0" cy="0"/>
          <a:chOff x="0" y="0"/>
          <a:chExt cx="0" cy="0"/>
        </a:xfrm>
      </p:grpSpPr>
      <p:sp>
        <p:nvSpPr>
          <p:cNvPr id="3000" name="Google Shape;3000;p71"/>
          <p:cNvSpPr txBox="1"/>
          <p:nvPr>
            <p:ph type="title"/>
          </p:nvPr>
        </p:nvSpPr>
        <p:spPr>
          <a:xfrm>
            <a:off x="724219" y="1589531"/>
            <a:ext cx="7709700" cy="137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altLang="en-GB" sz="8000"/>
              <a:t>LET’S GO</a:t>
            </a:r>
            <a:endParaRPr lang="fr-FR" altLang="en-GB" sz="8000"/>
          </a:p>
        </p:txBody>
      </p:sp>
      <p:sp>
        <p:nvSpPr>
          <p:cNvPr id="3001" name="Google Shape;3001;p71"/>
          <p:cNvSpPr txBox="1"/>
          <p:nvPr>
            <p:ph type="subTitle" idx="1"/>
          </p:nvPr>
        </p:nvSpPr>
        <p:spPr>
          <a:xfrm>
            <a:off x="2484120" y="2962910"/>
            <a:ext cx="4086860" cy="62484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altLang="en-GB"/>
              <a:t>SHOUZ, une solution optimale à moindre coût et disponible pour tous.</a:t>
            </a:r>
            <a:endParaRPr lang="fr-FR" altLang="en-GB"/>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3005" name="Shape 3005"/>
        <p:cNvGrpSpPr/>
        <p:nvPr/>
      </p:nvGrpSpPr>
      <p:grpSpPr>
        <a:xfrm>
          <a:off x="0" y="0"/>
          <a:ext cx="0" cy="0"/>
          <a:chOff x="0" y="0"/>
          <a:chExt cx="0" cy="0"/>
        </a:xfrm>
      </p:grpSpPr>
      <p:sp>
        <p:nvSpPr>
          <p:cNvPr id="3006" name="Google Shape;3006;p72"/>
          <p:cNvSpPr txBox="1"/>
          <p:nvPr>
            <p:ph type="title"/>
          </p:nvPr>
        </p:nvSpPr>
        <p:spPr>
          <a:xfrm>
            <a:off x="724244" y="412311"/>
            <a:ext cx="7709700" cy="57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 Timeline Always Works Well</a:t>
            </a:r>
            <a:endParaRPr lang="en-GB"/>
          </a:p>
        </p:txBody>
      </p:sp>
      <p:sp>
        <p:nvSpPr>
          <p:cNvPr id="3007" name="Google Shape;3007;p72"/>
          <p:cNvSpPr txBox="1"/>
          <p:nvPr/>
        </p:nvSpPr>
        <p:spPr>
          <a:xfrm>
            <a:off x="2648112" y="1267404"/>
            <a:ext cx="1417200" cy="328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700" b="1">
                <a:solidFill>
                  <a:srgbClr val="632A67"/>
                </a:solidFill>
                <a:latin typeface="Poppins" panose="00000500000000000000"/>
                <a:ea typeface="Poppins" panose="00000500000000000000"/>
                <a:cs typeface="Poppins" panose="00000500000000000000"/>
                <a:sym typeface="Poppins" panose="00000500000000000000"/>
              </a:rPr>
              <a:t>02 </a:t>
            </a:r>
            <a:r>
              <a:rPr lang="en-GB" sz="1700" b="1">
                <a:solidFill>
                  <a:srgbClr val="632A67"/>
                </a:solidFill>
                <a:latin typeface="Poppins" panose="00000500000000000000"/>
                <a:ea typeface="Poppins" panose="00000500000000000000"/>
                <a:cs typeface="Poppins" panose="00000500000000000000"/>
                <a:sym typeface="Poppins" panose="00000500000000000000"/>
              </a:rPr>
              <a:t>Venus</a:t>
            </a:r>
            <a:endParaRPr sz="17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008" name="Google Shape;3008;p72"/>
          <p:cNvSpPr txBox="1"/>
          <p:nvPr/>
        </p:nvSpPr>
        <p:spPr>
          <a:xfrm>
            <a:off x="2499900" y="1575658"/>
            <a:ext cx="17136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rgbClr val="632A67"/>
                </a:solidFill>
                <a:latin typeface="Rubik"/>
                <a:ea typeface="Rubik"/>
                <a:cs typeface="Rubik"/>
                <a:sym typeface="Rubik"/>
              </a:rPr>
              <a:t>Venus has a beautiful name</a:t>
            </a:r>
            <a:endParaRPr>
              <a:solidFill>
                <a:srgbClr val="632A67"/>
              </a:solidFill>
              <a:latin typeface="Rubik"/>
              <a:ea typeface="Rubik"/>
              <a:cs typeface="Rubik"/>
              <a:sym typeface="Rubik"/>
            </a:endParaRPr>
          </a:p>
        </p:txBody>
      </p:sp>
      <p:sp>
        <p:nvSpPr>
          <p:cNvPr id="3009" name="Google Shape;3009;p72"/>
          <p:cNvSpPr txBox="1"/>
          <p:nvPr/>
        </p:nvSpPr>
        <p:spPr>
          <a:xfrm>
            <a:off x="1263788" y="3634224"/>
            <a:ext cx="1713600" cy="284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700" b="1">
                <a:solidFill>
                  <a:srgbClr val="632A67"/>
                </a:solidFill>
                <a:latin typeface="Poppins" panose="00000500000000000000"/>
                <a:ea typeface="Poppins" panose="00000500000000000000"/>
                <a:cs typeface="Poppins" panose="00000500000000000000"/>
                <a:sym typeface="Poppins" panose="00000500000000000000"/>
              </a:rPr>
              <a:t>01 </a:t>
            </a:r>
            <a:r>
              <a:rPr lang="en-GB" sz="1700" b="1">
                <a:solidFill>
                  <a:srgbClr val="632A67"/>
                </a:solidFill>
                <a:latin typeface="Poppins" panose="00000500000000000000"/>
                <a:ea typeface="Poppins" panose="00000500000000000000"/>
                <a:cs typeface="Poppins" panose="00000500000000000000"/>
                <a:sym typeface="Poppins" panose="00000500000000000000"/>
              </a:rPr>
              <a:t>Mercury</a:t>
            </a:r>
            <a:endParaRPr sz="17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010" name="Google Shape;3010;p72"/>
          <p:cNvSpPr txBox="1"/>
          <p:nvPr/>
        </p:nvSpPr>
        <p:spPr>
          <a:xfrm>
            <a:off x="1263800" y="3916898"/>
            <a:ext cx="17136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rgbClr val="632A67"/>
                </a:solidFill>
                <a:latin typeface="Rubik"/>
                <a:ea typeface="Rubik"/>
                <a:cs typeface="Rubik"/>
                <a:sym typeface="Rubik"/>
              </a:rPr>
              <a:t>Mercury is the smallest planet </a:t>
            </a:r>
            <a:endParaRPr>
              <a:solidFill>
                <a:srgbClr val="632A67"/>
              </a:solidFill>
              <a:latin typeface="Rubik"/>
              <a:ea typeface="Rubik"/>
              <a:cs typeface="Rubik"/>
              <a:sym typeface="Rubik"/>
            </a:endParaRPr>
          </a:p>
        </p:txBody>
      </p:sp>
      <p:sp>
        <p:nvSpPr>
          <p:cNvPr id="3011" name="Google Shape;3011;p72"/>
          <p:cNvSpPr txBox="1"/>
          <p:nvPr/>
        </p:nvSpPr>
        <p:spPr>
          <a:xfrm>
            <a:off x="6305478" y="3612474"/>
            <a:ext cx="1417200" cy="328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700" b="1">
                <a:solidFill>
                  <a:srgbClr val="632A67"/>
                </a:solidFill>
                <a:latin typeface="Poppins" panose="00000500000000000000"/>
                <a:ea typeface="Poppins" panose="00000500000000000000"/>
                <a:cs typeface="Poppins" panose="00000500000000000000"/>
                <a:sym typeface="Poppins" panose="00000500000000000000"/>
              </a:rPr>
              <a:t>05 </a:t>
            </a:r>
            <a:r>
              <a:rPr lang="en-GB" sz="1700" b="1">
                <a:solidFill>
                  <a:srgbClr val="632A67"/>
                </a:solidFill>
                <a:latin typeface="Poppins" panose="00000500000000000000"/>
                <a:ea typeface="Poppins" panose="00000500000000000000"/>
                <a:cs typeface="Poppins" panose="00000500000000000000"/>
                <a:sym typeface="Poppins" panose="00000500000000000000"/>
              </a:rPr>
              <a:t>Jupiter</a:t>
            </a:r>
            <a:endParaRPr sz="17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012" name="Google Shape;3012;p72"/>
          <p:cNvSpPr txBox="1"/>
          <p:nvPr/>
        </p:nvSpPr>
        <p:spPr>
          <a:xfrm>
            <a:off x="6157279" y="3916898"/>
            <a:ext cx="17136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rgbClr val="632A67"/>
                </a:solidFill>
                <a:latin typeface="Rubik"/>
                <a:ea typeface="Rubik"/>
                <a:cs typeface="Rubik"/>
                <a:sym typeface="Rubik"/>
              </a:rPr>
              <a:t>Jupiter is the biggest planet</a:t>
            </a:r>
            <a:endParaRPr>
              <a:solidFill>
                <a:srgbClr val="632A67"/>
              </a:solidFill>
              <a:latin typeface="Rubik"/>
              <a:ea typeface="Rubik"/>
              <a:cs typeface="Rubik"/>
              <a:sym typeface="Rubik"/>
            </a:endParaRPr>
          </a:p>
        </p:txBody>
      </p:sp>
      <p:sp>
        <p:nvSpPr>
          <p:cNvPr id="3013" name="Google Shape;3013;p72"/>
          <p:cNvSpPr txBox="1"/>
          <p:nvPr/>
        </p:nvSpPr>
        <p:spPr>
          <a:xfrm>
            <a:off x="5092051" y="1267404"/>
            <a:ext cx="1417200" cy="328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700" b="1">
                <a:solidFill>
                  <a:srgbClr val="632A67"/>
                </a:solidFill>
                <a:latin typeface="Poppins" panose="00000500000000000000"/>
                <a:ea typeface="Poppins" panose="00000500000000000000"/>
                <a:cs typeface="Poppins" panose="00000500000000000000"/>
                <a:sym typeface="Poppins" panose="00000500000000000000"/>
              </a:rPr>
              <a:t>04 </a:t>
            </a:r>
            <a:r>
              <a:rPr lang="en-GB" sz="1700" b="1">
                <a:solidFill>
                  <a:srgbClr val="632A67"/>
                </a:solidFill>
                <a:latin typeface="Poppins" panose="00000500000000000000"/>
                <a:ea typeface="Poppins" panose="00000500000000000000"/>
                <a:cs typeface="Poppins" panose="00000500000000000000"/>
                <a:sym typeface="Poppins" panose="00000500000000000000"/>
              </a:rPr>
              <a:t>Mars</a:t>
            </a:r>
            <a:endParaRPr sz="17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014" name="Google Shape;3014;p72"/>
          <p:cNvSpPr txBox="1"/>
          <p:nvPr/>
        </p:nvSpPr>
        <p:spPr>
          <a:xfrm>
            <a:off x="4943845" y="1575658"/>
            <a:ext cx="17136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rgbClr val="632A67"/>
                </a:solidFill>
                <a:latin typeface="Rubik"/>
                <a:ea typeface="Rubik"/>
                <a:cs typeface="Rubik"/>
                <a:sym typeface="Rubik"/>
              </a:rPr>
              <a:t>Despite being red, Mars is actually</a:t>
            </a:r>
            <a:endParaRPr>
              <a:solidFill>
                <a:srgbClr val="632A67"/>
              </a:solidFill>
              <a:latin typeface="Rubik"/>
              <a:ea typeface="Rubik"/>
              <a:cs typeface="Rubik"/>
              <a:sym typeface="Rubik"/>
            </a:endParaRPr>
          </a:p>
        </p:txBody>
      </p:sp>
      <p:sp>
        <p:nvSpPr>
          <p:cNvPr id="3015" name="Google Shape;3015;p72"/>
          <p:cNvSpPr/>
          <p:nvPr/>
        </p:nvSpPr>
        <p:spPr>
          <a:xfrm>
            <a:off x="6480914" y="2244469"/>
            <a:ext cx="1047707" cy="953830"/>
          </a:xfrm>
          <a:custGeom>
            <a:avLst/>
            <a:gdLst/>
            <a:ahLst/>
            <a:cxnLst/>
            <a:rect l="l" t="t" r="r" b="b"/>
            <a:pathLst>
              <a:path w="42242" h="38457" extrusionOk="0">
                <a:moveTo>
                  <a:pt x="21138" y="0"/>
                </a:moveTo>
                <a:cubicBezTo>
                  <a:pt x="16213" y="0"/>
                  <a:pt x="11287" y="1876"/>
                  <a:pt x="7536" y="5627"/>
                </a:cubicBezTo>
                <a:cubicBezTo>
                  <a:pt x="1" y="13129"/>
                  <a:pt x="1" y="25328"/>
                  <a:pt x="7536" y="32830"/>
                </a:cubicBezTo>
                <a:cubicBezTo>
                  <a:pt x="11287" y="36581"/>
                  <a:pt x="16213" y="38456"/>
                  <a:pt x="21138" y="38456"/>
                </a:cubicBezTo>
                <a:cubicBezTo>
                  <a:pt x="26063" y="38456"/>
                  <a:pt x="30988" y="36581"/>
                  <a:pt x="34739" y="32830"/>
                </a:cubicBezTo>
                <a:cubicBezTo>
                  <a:pt x="42241" y="25328"/>
                  <a:pt x="42241" y="13129"/>
                  <a:pt x="34739" y="5627"/>
                </a:cubicBezTo>
                <a:cubicBezTo>
                  <a:pt x="30988" y="1876"/>
                  <a:pt x="26063" y="0"/>
                  <a:pt x="211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72"/>
          <p:cNvSpPr/>
          <p:nvPr/>
        </p:nvSpPr>
        <p:spPr>
          <a:xfrm>
            <a:off x="6460800" y="2224900"/>
            <a:ext cx="1106365" cy="995176"/>
          </a:xfrm>
          <a:custGeom>
            <a:avLst/>
            <a:gdLst/>
            <a:ahLst/>
            <a:cxnLst/>
            <a:rect l="l" t="t" r="r" b="b"/>
            <a:pathLst>
              <a:path w="44607" h="40124" extrusionOk="0">
                <a:moveTo>
                  <a:pt x="22291" y="0"/>
                </a:moveTo>
                <a:cubicBezTo>
                  <a:pt x="13559" y="0"/>
                  <a:pt x="5526" y="5779"/>
                  <a:pt x="3008" y="14594"/>
                </a:cubicBezTo>
                <a:cubicBezTo>
                  <a:pt x="0" y="25238"/>
                  <a:pt x="6184" y="36322"/>
                  <a:pt x="16829" y="39364"/>
                </a:cubicBezTo>
                <a:cubicBezTo>
                  <a:pt x="18656" y="39878"/>
                  <a:pt x="20494" y="40124"/>
                  <a:pt x="22303" y="40124"/>
                </a:cubicBezTo>
                <a:cubicBezTo>
                  <a:pt x="31063" y="40124"/>
                  <a:pt x="39106" y="34360"/>
                  <a:pt x="41599" y="25509"/>
                </a:cubicBezTo>
                <a:cubicBezTo>
                  <a:pt x="44606" y="14864"/>
                  <a:pt x="38422" y="3780"/>
                  <a:pt x="27778" y="772"/>
                </a:cubicBezTo>
                <a:cubicBezTo>
                  <a:pt x="25947" y="250"/>
                  <a:pt x="24104" y="0"/>
                  <a:pt x="222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72"/>
          <p:cNvSpPr/>
          <p:nvPr/>
        </p:nvSpPr>
        <p:spPr>
          <a:xfrm>
            <a:off x="6568914" y="2277581"/>
            <a:ext cx="890137" cy="890112"/>
          </a:xfrm>
          <a:custGeom>
            <a:avLst/>
            <a:gdLst/>
            <a:ahLst/>
            <a:cxnLst/>
            <a:rect l="l" t="t" r="r" b="b"/>
            <a:pathLst>
              <a:path w="35889" h="35888" extrusionOk="0">
                <a:moveTo>
                  <a:pt x="35888" y="17944"/>
                </a:moveTo>
                <a:cubicBezTo>
                  <a:pt x="35888" y="27845"/>
                  <a:pt x="27845" y="35888"/>
                  <a:pt x="17944" y="35888"/>
                </a:cubicBezTo>
                <a:cubicBezTo>
                  <a:pt x="8043" y="35888"/>
                  <a:pt x="0" y="27845"/>
                  <a:pt x="0" y="17944"/>
                </a:cubicBezTo>
                <a:cubicBezTo>
                  <a:pt x="0" y="8043"/>
                  <a:pt x="8043" y="0"/>
                  <a:pt x="17944" y="0"/>
                </a:cubicBezTo>
                <a:cubicBezTo>
                  <a:pt x="27845" y="0"/>
                  <a:pt x="35888" y="8043"/>
                  <a:pt x="35888" y="17944"/>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72"/>
          <p:cNvSpPr/>
          <p:nvPr/>
        </p:nvSpPr>
        <p:spPr>
          <a:xfrm>
            <a:off x="1586165" y="2224875"/>
            <a:ext cx="1094658" cy="995002"/>
          </a:xfrm>
          <a:custGeom>
            <a:avLst/>
            <a:gdLst/>
            <a:ahLst/>
            <a:cxnLst/>
            <a:rect l="l" t="t" r="r" b="b"/>
            <a:pathLst>
              <a:path w="44135" h="40117" extrusionOk="0">
                <a:moveTo>
                  <a:pt x="22070" y="1"/>
                </a:moveTo>
                <a:cubicBezTo>
                  <a:pt x="12992" y="1"/>
                  <a:pt x="4741" y="6231"/>
                  <a:pt x="2569" y="15439"/>
                </a:cubicBezTo>
                <a:cubicBezTo>
                  <a:pt x="1" y="26219"/>
                  <a:pt x="6692" y="37033"/>
                  <a:pt x="17472" y="39567"/>
                </a:cubicBezTo>
                <a:cubicBezTo>
                  <a:pt x="19030" y="39938"/>
                  <a:pt x="20588" y="40116"/>
                  <a:pt x="22121" y="40116"/>
                </a:cubicBezTo>
                <a:cubicBezTo>
                  <a:pt x="31196" y="40116"/>
                  <a:pt x="39403" y="33887"/>
                  <a:pt x="41600" y="24665"/>
                </a:cubicBezTo>
                <a:cubicBezTo>
                  <a:pt x="44134" y="13885"/>
                  <a:pt x="37443" y="3105"/>
                  <a:pt x="26663" y="537"/>
                </a:cubicBezTo>
                <a:cubicBezTo>
                  <a:pt x="25126" y="174"/>
                  <a:pt x="23586" y="1"/>
                  <a:pt x="22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72"/>
          <p:cNvSpPr/>
          <p:nvPr/>
        </p:nvSpPr>
        <p:spPr>
          <a:xfrm>
            <a:off x="1645270" y="2234139"/>
            <a:ext cx="976450" cy="976474"/>
          </a:xfrm>
          <a:custGeom>
            <a:avLst/>
            <a:gdLst/>
            <a:ahLst/>
            <a:cxnLst/>
            <a:rect l="l" t="t" r="r" b="b"/>
            <a:pathLst>
              <a:path w="39369" h="39370" extrusionOk="0">
                <a:moveTo>
                  <a:pt x="32374" y="6996"/>
                </a:moveTo>
                <a:cubicBezTo>
                  <a:pt x="39369" y="14025"/>
                  <a:pt x="39369" y="25379"/>
                  <a:pt x="32374" y="32374"/>
                </a:cubicBezTo>
                <a:cubicBezTo>
                  <a:pt x="25345" y="39369"/>
                  <a:pt x="13990" y="39369"/>
                  <a:pt x="6995" y="32374"/>
                </a:cubicBezTo>
                <a:cubicBezTo>
                  <a:pt x="0" y="25379"/>
                  <a:pt x="0" y="14025"/>
                  <a:pt x="6995" y="6996"/>
                </a:cubicBezTo>
                <a:cubicBezTo>
                  <a:pt x="13990" y="1"/>
                  <a:pt x="25345" y="1"/>
                  <a:pt x="32374" y="6996"/>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72"/>
          <p:cNvSpPr/>
          <p:nvPr/>
        </p:nvSpPr>
        <p:spPr>
          <a:xfrm>
            <a:off x="4026012" y="2224999"/>
            <a:ext cx="1095477" cy="994977"/>
          </a:xfrm>
          <a:custGeom>
            <a:avLst/>
            <a:gdLst/>
            <a:ahLst/>
            <a:cxnLst/>
            <a:rect l="l" t="t" r="r" b="b"/>
            <a:pathLst>
              <a:path w="44168" h="40116" extrusionOk="0">
                <a:moveTo>
                  <a:pt x="22069" y="0"/>
                </a:moveTo>
                <a:cubicBezTo>
                  <a:pt x="13017" y="0"/>
                  <a:pt x="4822" y="6171"/>
                  <a:pt x="2602" y="15367"/>
                </a:cubicBezTo>
                <a:cubicBezTo>
                  <a:pt x="0" y="26113"/>
                  <a:pt x="6624" y="36960"/>
                  <a:pt x="17403" y="39562"/>
                </a:cubicBezTo>
                <a:cubicBezTo>
                  <a:pt x="18967" y="39936"/>
                  <a:pt x="20534" y="40115"/>
                  <a:pt x="22076" y="40115"/>
                </a:cubicBezTo>
                <a:cubicBezTo>
                  <a:pt x="31132" y="40115"/>
                  <a:pt x="39376" y="33943"/>
                  <a:pt x="41599" y="24761"/>
                </a:cubicBezTo>
                <a:cubicBezTo>
                  <a:pt x="44167" y="13981"/>
                  <a:pt x="37544" y="3168"/>
                  <a:pt x="26798" y="566"/>
                </a:cubicBezTo>
                <a:cubicBezTo>
                  <a:pt x="25214" y="183"/>
                  <a:pt x="23629" y="0"/>
                  <a:pt x="22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72"/>
          <p:cNvSpPr/>
          <p:nvPr/>
        </p:nvSpPr>
        <p:spPr>
          <a:xfrm>
            <a:off x="4128682" y="2277432"/>
            <a:ext cx="890137" cy="890112"/>
          </a:xfrm>
          <a:custGeom>
            <a:avLst/>
            <a:gdLst/>
            <a:ahLst/>
            <a:cxnLst/>
            <a:rect l="l" t="t" r="r" b="b"/>
            <a:pathLst>
              <a:path w="35889" h="35888" extrusionOk="0">
                <a:moveTo>
                  <a:pt x="35888" y="17944"/>
                </a:moveTo>
                <a:cubicBezTo>
                  <a:pt x="35888" y="27845"/>
                  <a:pt x="27846" y="35888"/>
                  <a:pt x="17945" y="35888"/>
                </a:cubicBezTo>
                <a:cubicBezTo>
                  <a:pt x="8043" y="35888"/>
                  <a:pt x="1" y="27845"/>
                  <a:pt x="1" y="17944"/>
                </a:cubicBezTo>
                <a:cubicBezTo>
                  <a:pt x="1" y="8043"/>
                  <a:pt x="8043" y="0"/>
                  <a:pt x="17945" y="0"/>
                </a:cubicBezTo>
                <a:cubicBezTo>
                  <a:pt x="27846" y="0"/>
                  <a:pt x="35888" y="8043"/>
                  <a:pt x="35888" y="17944"/>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72"/>
          <p:cNvSpPr/>
          <p:nvPr/>
        </p:nvSpPr>
        <p:spPr>
          <a:xfrm>
            <a:off x="5247164" y="2511419"/>
            <a:ext cx="1091285" cy="994903"/>
          </a:xfrm>
          <a:custGeom>
            <a:avLst/>
            <a:gdLst/>
            <a:ahLst/>
            <a:cxnLst/>
            <a:rect l="l" t="t" r="r" b="b"/>
            <a:pathLst>
              <a:path w="43999" h="40113" extrusionOk="0">
                <a:moveTo>
                  <a:pt x="22004" y="0"/>
                </a:moveTo>
                <a:cubicBezTo>
                  <a:pt x="16871" y="0"/>
                  <a:pt x="11743" y="1960"/>
                  <a:pt x="7840" y="5880"/>
                </a:cubicBezTo>
                <a:cubicBezTo>
                  <a:pt x="0" y="13720"/>
                  <a:pt x="0" y="26392"/>
                  <a:pt x="7840" y="34232"/>
                </a:cubicBezTo>
                <a:cubicBezTo>
                  <a:pt x="11743" y="38152"/>
                  <a:pt x="16871" y="40112"/>
                  <a:pt x="22004" y="40112"/>
                </a:cubicBezTo>
                <a:cubicBezTo>
                  <a:pt x="27136" y="40112"/>
                  <a:pt x="32272" y="38152"/>
                  <a:pt x="36192" y="34232"/>
                </a:cubicBezTo>
                <a:cubicBezTo>
                  <a:pt x="43998" y="26392"/>
                  <a:pt x="43998" y="13720"/>
                  <a:pt x="36192" y="5880"/>
                </a:cubicBezTo>
                <a:cubicBezTo>
                  <a:pt x="32272" y="1960"/>
                  <a:pt x="27136" y="0"/>
                  <a:pt x="22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72"/>
          <p:cNvSpPr/>
          <p:nvPr/>
        </p:nvSpPr>
        <p:spPr>
          <a:xfrm>
            <a:off x="5310857" y="2527342"/>
            <a:ext cx="963900" cy="963875"/>
          </a:xfrm>
          <a:custGeom>
            <a:avLst/>
            <a:gdLst/>
            <a:ahLst/>
            <a:cxnLst/>
            <a:rect l="l" t="t" r="r" b="b"/>
            <a:pathLst>
              <a:path w="38863" h="38862" extrusionOk="0">
                <a:moveTo>
                  <a:pt x="22642" y="1758"/>
                </a:moveTo>
                <a:cubicBezTo>
                  <a:pt x="32408" y="3549"/>
                  <a:pt x="38862" y="12875"/>
                  <a:pt x="37071" y="22641"/>
                </a:cubicBezTo>
                <a:cubicBezTo>
                  <a:pt x="35314" y="32374"/>
                  <a:pt x="25953" y="38862"/>
                  <a:pt x="16221" y="37071"/>
                </a:cubicBezTo>
                <a:cubicBezTo>
                  <a:pt x="6489" y="35280"/>
                  <a:pt x="1" y="25953"/>
                  <a:pt x="1792" y="16221"/>
                </a:cubicBezTo>
                <a:cubicBezTo>
                  <a:pt x="3583" y="6455"/>
                  <a:pt x="12909" y="0"/>
                  <a:pt x="22642" y="1758"/>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72"/>
          <p:cNvSpPr/>
          <p:nvPr/>
        </p:nvSpPr>
        <p:spPr>
          <a:xfrm>
            <a:off x="2815725" y="2500878"/>
            <a:ext cx="1095477" cy="999194"/>
          </a:xfrm>
          <a:custGeom>
            <a:avLst/>
            <a:gdLst/>
            <a:ahLst/>
            <a:cxnLst/>
            <a:rect l="l" t="t" r="r" b="b"/>
            <a:pathLst>
              <a:path w="44168" h="40286" extrusionOk="0">
                <a:moveTo>
                  <a:pt x="22071" y="1"/>
                </a:moveTo>
                <a:cubicBezTo>
                  <a:pt x="12856" y="1"/>
                  <a:pt x="4534" y="6368"/>
                  <a:pt x="2434" y="15733"/>
                </a:cubicBezTo>
                <a:cubicBezTo>
                  <a:pt x="1" y="26581"/>
                  <a:pt x="6827" y="37361"/>
                  <a:pt x="17674" y="39794"/>
                </a:cubicBezTo>
                <a:cubicBezTo>
                  <a:pt x="19157" y="40126"/>
                  <a:pt x="20638" y="40286"/>
                  <a:pt x="22097" y="40286"/>
                </a:cubicBezTo>
                <a:cubicBezTo>
                  <a:pt x="31312" y="40286"/>
                  <a:pt x="39634" y="33918"/>
                  <a:pt x="41735" y="24553"/>
                </a:cubicBezTo>
                <a:cubicBezTo>
                  <a:pt x="44168" y="13706"/>
                  <a:pt x="37341" y="2926"/>
                  <a:pt x="26494" y="493"/>
                </a:cubicBezTo>
                <a:cubicBezTo>
                  <a:pt x="25012" y="160"/>
                  <a:pt x="23530" y="1"/>
                  <a:pt x="220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72"/>
          <p:cNvSpPr/>
          <p:nvPr/>
        </p:nvSpPr>
        <p:spPr>
          <a:xfrm>
            <a:off x="2918395" y="2555418"/>
            <a:ext cx="890137" cy="890112"/>
          </a:xfrm>
          <a:custGeom>
            <a:avLst/>
            <a:gdLst/>
            <a:ahLst/>
            <a:cxnLst/>
            <a:rect l="l" t="t" r="r" b="b"/>
            <a:pathLst>
              <a:path w="35889" h="35888" extrusionOk="0">
                <a:moveTo>
                  <a:pt x="35888" y="17944"/>
                </a:moveTo>
                <a:cubicBezTo>
                  <a:pt x="35888" y="27845"/>
                  <a:pt x="27846" y="35888"/>
                  <a:pt x="17945" y="35888"/>
                </a:cubicBezTo>
                <a:cubicBezTo>
                  <a:pt x="8043" y="35888"/>
                  <a:pt x="1" y="27845"/>
                  <a:pt x="1" y="17944"/>
                </a:cubicBezTo>
                <a:cubicBezTo>
                  <a:pt x="1" y="8009"/>
                  <a:pt x="8043" y="0"/>
                  <a:pt x="17945" y="0"/>
                </a:cubicBezTo>
                <a:cubicBezTo>
                  <a:pt x="27846" y="0"/>
                  <a:pt x="35888" y="8009"/>
                  <a:pt x="35888" y="17944"/>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26" name="Google Shape;3026;p72"/>
          <p:cNvGrpSpPr/>
          <p:nvPr/>
        </p:nvGrpSpPr>
        <p:grpSpPr>
          <a:xfrm>
            <a:off x="4321143" y="2519797"/>
            <a:ext cx="505214" cy="405383"/>
            <a:chOff x="1414875" y="936175"/>
            <a:chExt cx="4770675" cy="3827975"/>
          </a:xfrm>
        </p:grpSpPr>
        <p:sp>
          <p:nvSpPr>
            <p:cNvPr id="3027" name="Google Shape;3027;p72"/>
            <p:cNvSpPr/>
            <p:nvPr/>
          </p:nvSpPr>
          <p:spPr>
            <a:xfrm>
              <a:off x="1414875" y="2595725"/>
              <a:ext cx="3547425" cy="2168425"/>
            </a:xfrm>
            <a:custGeom>
              <a:avLst/>
              <a:gdLst/>
              <a:ahLst/>
              <a:cxnLst/>
              <a:rect l="l" t="t" r="r" b="b"/>
              <a:pathLst>
                <a:path w="141897" h="86737" extrusionOk="0">
                  <a:moveTo>
                    <a:pt x="0" y="0"/>
                  </a:moveTo>
                  <a:lnTo>
                    <a:pt x="0" y="72677"/>
                  </a:lnTo>
                  <a:cubicBezTo>
                    <a:pt x="0" y="75156"/>
                    <a:pt x="685" y="77635"/>
                    <a:pt x="1958" y="79756"/>
                  </a:cubicBezTo>
                  <a:lnTo>
                    <a:pt x="36437" y="44526"/>
                  </a:lnTo>
                  <a:cubicBezTo>
                    <a:pt x="36914" y="44033"/>
                    <a:pt x="37540" y="43788"/>
                    <a:pt x="38169" y="43788"/>
                  </a:cubicBezTo>
                  <a:cubicBezTo>
                    <a:pt x="38788" y="43788"/>
                    <a:pt x="39409" y="44025"/>
                    <a:pt x="39895" y="44494"/>
                  </a:cubicBezTo>
                  <a:cubicBezTo>
                    <a:pt x="40873" y="45440"/>
                    <a:pt x="40873" y="47005"/>
                    <a:pt x="39927" y="47984"/>
                  </a:cubicBezTo>
                  <a:lnTo>
                    <a:pt x="5187" y="83572"/>
                  </a:lnTo>
                  <a:cubicBezTo>
                    <a:pt x="7634" y="85595"/>
                    <a:pt x="10700" y="86704"/>
                    <a:pt x="13864" y="86736"/>
                  </a:cubicBezTo>
                  <a:lnTo>
                    <a:pt x="128033" y="86736"/>
                  </a:lnTo>
                  <a:cubicBezTo>
                    <a:pt x="131198" y="86704"/>
                    <a:pt x="134264" y="85595"/>
                    <a:pt x="136710" y="83572"/>
                  </a:cubicBezTo>
                  <a:lnTo>
                    <a:pt x="101742" y="47919"/>
                  </a:lnTo>
                  <a:cubicBezTo>
                    <a:pt x="99973" y="46150"/>
                    <a:pt x="101610" y="43696"/>
                    <a:pt x="103499" y="43696"/>
                  </a:cubicBezTo>
                  <a:cubicBezTo>
                    <a:pt x="104084" y="43696"/>
                    <a:pt x="104693" y="43931"/>
                    <a:pt x="105232" y="44494"/>
                  </a:cubicBezTo>
                  <a:lnTo>
                    <a:pt x="139940" y="79788"/>
                  </a:lnTo>
                  <a:cubicBezTo>
                    <a:pt x="141212" y="77635"/>
                    <a:pt x="141897" y="75189"/>
                    <a:pt x="141897" y="72677"/>
                  </a:cubicBezTo>
                  <a:lnTo>
                    <a:pt x="141897" y="31413"/>
                  </a:lnTo>
                  <a:cubicBezTo>
                    <a:pt x="132372" y="30989"/>
                    <a:pt x="123173" y="27890"/>
                    <a:pt x="115344" y="22475"/>
                  </a:cubicBezTo>
                  <a:lnTo>
                    <a:pt x="82039" y="50724"/>
                  </a:lnTo>
                  <a:cubicBezTo>
                    <a:pt x="78859" y="53448"/>
                    <a:pt x="74920" y="54810"/>
                    <a:pt x="70977" y="54810"/>
                  </a:cubicBezTo>
                  <a:cubicBezTo>
                    <a:pt x="67034" y="54810"/>
                    <a:pt x="63087" y="53448"/>
                    <a:pt x="59891" y="50724"/>
                  </a:cubicBezTo>
                  <a:lnTo>
                    <a:pt x="0"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72"/>
            <p:cNvSpPr/>
            <p:nvPr/>
          </p:nvSpPr>
          <p:spPr>
            <a:xfrm>
              <a:off x="3770025" y="936175"/>
              <a:ext cx="2415525" cy="2324300"/>
            </a:xfrm>
            <a:custGeom>
              <a:avLst/>
              <a:gdLst/>
              <a:ahLst/>
              <a:cxnLst/>
              <a:rect l="l" t="t" r="r" b="b"/>
              <a:pathLst>
                <a:path w="96621" h="92972" extrusionOk="0">
                  <a:moveTo>
                    <a:pt x="69268" y="19477"/>
                  </a:moveTo>
                  <a:cubicBezTo>
                    <a:pt x="71068" y="19477"/>
                    <a:pt x="72689" y="21644"/>
                    <a:pt x="71210" y="23487"/>
                  </a:cubicBezTo>
                  <a:lnTo>
                    <a:pt x="52584" y="45734"/>
                  </a:lnTo>
                  <a:lnTo>
                    <a:pt x="52584" y="50366"/>
                  </a:lnTo>
                  <a:lnTo>
                    <a:pt x="61391" y="50366"/>
                  </a:lnTo>
                  <a:cubicBezTo>
                    <a:pt x="62729" y="50366"/>
                    <a:pt x="63838" y="51475"/>
                    <a:pt x="63838" y="52812"/>
                  </a:cubicBezTo>
                  <a:cubicBezTo>
                    <a:pt x="63838" y="54150"/>
                    <a:pt x="62729" y="55259"/>
                    <a:pt x="61391" y="55259"/>
                  </a:cubicBezTo>
                  <a:lnTo>
                    <a:pt x="52584" y="55259"/>
                  </a:lnTo>
                  <a:lnTo>
                    <a:pt x="52584" y="63414"/>
                  </a:lnTo>
                  <a:lnTo>
                    <a:pt x="61391" y="63414"/>
                  </a:lnTo>
                  <a:cubicBezTo>
                    <a:pt x="62729" y="63414"/>
                    <a:pt x="63838" y="64523"/>
                    <a:pt x="63838" y="65860"/>
                  </a:cubicBezTo>
                  <a:cubicBezTo>
                    <a:pt x="63838" y="67198"/>
                    <a:pt x="62729" y="68307"/>
                    <a:pt x="61391" y="68307"/>
                  </a:cubicBezTo>
                  <a:lnTo>
                    <a:pt x="52584" y="68307"/>
                  </a:lnTo>
                  <a:lnTo>
                    <a:pt x="52584" y="73721"/>
                  </a:lnTo>
                  <a:cubicBezTo>
                    <a:pt x="52584" y="75092"/>
                    <a:pt x="51475" y="76168"/>
                    <a:pt x="50137" y="76168"/>
                  </a:cubicBezTo>
                  <a:cubicBezTo>
                    <a:pt x="48800" y="76168"/>
                    <a:pt x="47691" y="75092"/>
                    <a:pt x="47691" y="73721"/>
                  </a:cubicBezTo>
                  <a:lnTo>
                    <a:pt x="47691" y="68307"/>
                  </a:lnTo>
                  <a:lnTo>
                    <a:pt x="38884" y="68307"/>
                  </a:lnTo>
                  <a:cubicBezTo>
                    <a:pt x="37546" y="68307"/>
                    <a:pt x="36437" y="67198"/>
                    <a:pt x="36437" y="65860"/>
                  </a:cubicBezTo>
                  <a:cubicBezTo>
                    <a:pt x="36437" y="64523"/>
                    <a:pt x="37546" y="63414"/>
                    <a:pt x="38884" y="63414"/>
                  </a:cubicBezTo>
                  <a:lnTo>
                    <a:pt x="47691" y="63414"/>
                  </a:lnTo>
                  <a:lnTo>
                    <a:pt x="47691" y="55259"/>
                  </a:lnTo>
                  <a:lnTo>
                    <a:pt x="38884" y="55259"/>
                  </a:lnTo>
                  <a:cubicBezTo>
                    <a:pt x="37546" y="55259"/>
                    <a:pt x="36437" y="54150"/>
                    <a:pt x="36437" y="52812"/>
                  </a:cubicBezTo>
                  <a:cubicBezTo>
                    <a:pt x="36437" y="51475"/>
                    <a:pt x="37546" y="50366"/>
                    <a:pt x="38884" y="50366"/>
                  </a:cubicBezTo>
                  <a:lnTo>
                    <a:pt x="47691" y="50366"/>
                  </a:lnTo>
                  <a:lnTo>
                    <a:pt x="47691" y="45734"/>
                  </a:lnTo>
                  <a:lnTo>
                    <a:pt x="29065" y="23487"/>
                  </a:lnTo>
                  <a:cubicBezTo>
                    <a:pt x="27586" y="21644"/>
                    <a:pt x="29207" y="19477"/>
                    <a:pt x="31007" y="19477"/>
                  </a:cubicBezTo>
                  <a:cubicBezTo>
                    <a:pt x="31629" y="19477"/>
                    <a:pt x="32272" y="19736"/>
                    <a:pt x="32816" y="20355"/>
                  </a:cubicBezTo>
                  <a:lnTo>
                    <a:pt x="50137" y="41036"/>
                  </a:lnTo>
                  <a:lnTo>
                    <a:pt x="67459" y="20355"/>
                  </a:lnTo>
                  <a:cubicBezTo>
                    <a:pt x="68003" y="19736"/>
                    <a:pt x="68646" y="19477"/>
                    <a:pt x="69268" y="19477"/>
                  </a:cubicBezTo>
                  <a:close/>
                  <a:moveTo>
                    <a:pt x="50137" y="1"/>
                  </a:moveTo>
                  <a:cubicBezTo>
                    <a:pt x="31348" y="1"/>
                    <a:pt x="14386" y="11320"/>
                    <a:pt x="7177" y="28706"/>
                  </a:cubicBezTo>
                  <a:cubicBezTo>
                    <a:pt x="1" y="46060"/>
                    <a:pt x="3980" y="66056"/>
                    <a:pt x="17257" y="79365"/>
                  </a:cubicBezTo>
                  <a:cubicBezTo>
                    <a:pt x="26163" y="88250"/>
                    <a:pt x="38065" y="92971"/>
                    <a:pt x="50166" y="92971"/>
                  </a:cubicBezTo>
                  <a:cubicBezTo>
                    <a:pt x="56146" y="92971"/>
                    <a:pt x="62175" y="91818"/>
                    <a:pt x="67915" y="89444"/>
                  </a:cubicBezTo>
                  <a:cubicBezTo>
                    <a:pt x="85302" y="82235"/>
                    <a:pt x="96621" y="65306"/>
                    <a:pt x="96621" y="46484"/>
                  </a:cubicBezTo>
                  <a:cubicBezTo>
                    <a:pt x="96588" y="20845"/>
                    <a:pt x="75809" y="33"/>
                    <a:pt x="5013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72"/>
            <p:cNvSpPr/>
            <p:nvPr/>
          </p:nvSpPr>
          <p:spPr>
            <a:xfrm>
              <a:off x="1420575" y="2154525"/>
              <a:ext cx="2778425" cy="1689025"/>
            </a:xfrm>
            <a:custGeom>
              <a:avLst/>
              <a:gdLst/>
              <a:ahLst/>
              <a:cxnLst/>
              <a:rect l="l" t="t" r="r" b="b"/>
              <a:pathLst>
                <a:path w="111137" h="67561" extrusionOk="0">
                  <a:moveTo>
                    <a:pt x="13636" y="1"/>
                  </a:moveTo>
                  <a:cubicBezTo>
                    <a:pt x="6916" y="1"/>
                    <a:pt x="1175" y="4828"/>
                    <a:pt x="1" y="11418"/>
                  </a:cubicBezTo>
                  <a:lnTo>
                    <a:pt x="62827" y="64653"/>
                  </a:lnTo>
                  <a:cubicBezTo>
                    <a:pt x="65105" y="66590"/>
                    <a:pt x="67920" y="67561"/>
                    <a:pt x="70732" y="67561"/>
                  </a:cubicBezTo>
                  <a:cubicBezTo>
                    <a:pt x="73555" y="67561"/>
                    <a:pt x="76375" y="66582"/>
                    <a:pt x="78647" y="64621"/>
                  </a:cubicBezTo>
                  <a:lnTo>
                    <a:pt x="111137" y="37089"/>
                  </a:lnTo>
                  <a:cubicBezTo>
                    <a:pt x="100046" y="27891"/>
                    <a:pt x="93391" y="14386"/>
                    <a:pt x="9280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0" name="Google Shape;3030;p72"/>
          <p:cNvGrpSpPr/>
          <p:nvPr/>
        </p:nvGrpSpPr>
        <p:grpSpPr>
          <a:xfrm>
            <a:off x="3128388" y="2745180"/>
            <a:ext cx="470151" cy="510589"/>
            <a:chOff x="1577975" y="375925"/>
            <a:chExt cx="4439575" cy="4821425"/>
          </a:xfrm>
        </p:grpSpPr>
        <p:sp>
          <p:nvSpPr>
            <p:cNvPr id="3031" name="Google Shape;3031;p72"/>
            <p:cNvSpPr/>
            <p:nvPr/>
          </p:nvSpPr>
          <p:spPr>
            <a:xfrm>
              <a:off x="2782575" y="3166750"/>
              <a:ext cx="374850" cy="313000"/>
            </a:xfrm>
            <a:custGeom>
              <a:avLst/>
              <a:gdLst/>
              <a:ahLst/>
              <a:cxnLst/>
              <a:rect l="l" t="t" r="r" b="b"/>
              <a:pathLst>
                <a:path w="14994" h="12520" extrusionOk="0">
                  <a:moveTo>
                    <a:pt x="7175" y="0"/>
                  </a:moveTo>
                  <a:cubicBezTo>
                    <a:pt x="5108" y="0"/>
                    <a:pt x="3043" y="1004"/>
                    <a:pt x="1823" y="3027"/>
                  </a:cubicBezTo>
                  <a:cubicBezTo>
                    <a:pt x="1790" y="3483"/>
                    <a:pt x="1627" y="3940"/>
                    <a:pt x="1366" y="4299"/>
                  </a:cubicBezTo>
                  <a:cubicBezTo>
                    <a:pt x="1301" y="4397"/>
                    <a:pt x="1203" y="4527"/>
                    <a:pt x="1138" y="4592"/>
                  </a:cubicBezTo>
                  <a:cubicBezTo>
                    <a:pt x="1" y="8588"/>
                    <a:pt x="3005" y="12519"/>
                    <a:pt x="7121" y="12519"/>
                  </a:cubicBezTo>
                  <a:cubicBezTo>
                    <a:pt x="7138" y="12519"/>
                    <a:pt x="7155" y="12519"/>
                    <a:pt x="7172" y="12519"/>
                  </a:cubicBezTo>
                  <a:cubicBezTo>
                    <a:pt x="7187" y="12519"/>
                    <a:pt x="7202" y="12519"/>
                    <a:pt x="7217" y="12519"/>
                  </a:cubicBezTo>
                  <a:cubicBezTo>
                    <a:pt x="11986" y="12519"/>
                    <a:pt x="14994" y="7352"/>
                    <a:pt x="12652" y="3190"/>
                  </a:cubicBezTo>
                  <a:cubicBezTo>
                    <a:pt x="11443" y="1069"/>
                    <a:pt x="9308" y="0"/>
                    <a:pt x="717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72"/>
            <p:cNvSpPr/>
            <p:nvPr/>
          </p:nvSpPr>
          <p:spPr>
            <a:xfrm>
              <a:off x="3487050" y="2447650"/>
              <a:ext cx="366175" cy="313625"/>
            </a:xfrm>
            <a:custGeom>
              <a:avLst/>
              <a:gdLst/>
              <a:ahLst/>
              <a:cxnLst/>
              <a:rect l="l" t="t" r="r" b="b"/>
              <a:pathLst>
                <a:path w="14647" h="12545" extrusionOk="0">
                  <a:moveTo>
                    <a:pt x="6319" y="0"/>
                  </a:moveTo>
                  <a:cubicBezTo>
                    <a:pt x="3095" y="0"/>
                    <a:pt x="1" y="2506"/>
                    <a:pt x="1" y="6282"/>
                  </a:cubicBezTo>
                  <a:cubicBezTo>
                    <a:pt x="1" y="9740"/>
                    <a:pt x="2806" y="12545"/>
                    <a:pt x="6264" y="12545"/>
                  </a:cubicBezTo>
                  <a:cubicBezTo>
                    <a:pt x="11874" y="12545"/>
                    <a:pt x="14647" y="5793"/>
                    <a:pt x="10700" y="1846"/>
                  </a:cubicBezTo>
                  <a:cubicBezTo>
                    <a:pt x="9425" y="571"/>
                    <a:pt x="7857" y="0"/>
                    <a:pt x="631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72"/>
            <p:cNvSpPr/>
            <p:nvPr/>
          </p:nvSpPr>
          <p:spPr>
            <a:xfrm>
              <a:off x="2015075" y="2718050"/>
              <a:ext cx="313175" cy="313175"/>
            </a:xfrm>
            <a:custGeom>
              <a:avLst/>
              <a:gdLst/>
              <a:ahLst/>
              <a:cxnLst/>
              <a:rect l="l" t="t" r="r" b="b"/>
              <a:pathLst>
                <a:path w="12527" h="12527" extrusionOk="0">
                  <a:moveTo>
                    <a:pt x="6264" y="0"/>
                  </a:moveTo>
                  <a:cubicBezTo>
                    <a:pt x="2806" y="0"/>
                    <a:pt x="1" y="2805"/>
                    <a:pt x="1" y="6263"/>
                  </a:cubicBezTo>
                  <a:cubicBezTo>
                    <a:pt x="1" y="9721"/>
                    <a:pt x="2806" y="12526"/>
                    <a:pt x="6264" y="12526"/>
                  </a:cubicBezTo>
                  <a:cubicBezTo>
                    <a:pt x="9721" y="12526"/>
                    <a:pt x="12527" y="9721"/>
                    <a:pt x="12527" y="6263"/>
                  </a:cubicBezTo>
                  <a:cubicBezTo>
                    <a:pt x="12527" y="2805"/>
                    <a:pt x="9721" y="0"/>
                    <a:pt x="626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72"/>
            <p:cNvSpPr/>
            <p:nvPr/>
          </p:nvSpPr>
          <p:spPr>
            <a:xfrm>
              <a:off x="1577975" y="808950"/>
              <a:ext cx="3547425" cy="683425"/>
            </a:xfrm>
            <a:custGeom>
              <a:avLst/>
              <a:gdLst/>
              <a:ahLst/>
              <a:cxnLst/>
              <a:rect l="l" t="t" r="r" b="b"/>
              <a:pathLst>
                <a:path w="141897" h="27337" extrusionOk="0">
                  <a:moveTo>
                    <a:pt x="14060" y="1"/>
                  </a:moveTo>
                  <a:cubicBezTo>
                    <a:pt x="6427" y="1"/>
                    <a:pt x="0" y="6394"/>
                    <a:pt x="0" y="14060"/>
                  </a:cubicBezTo>
                  <a:lnTo>
                    <a:pt x="0" y="27336"/>
                  </a:lnTo>
                  <a:lnTo>
                    <a:pt x="141897" y="27336"/>
                  </a:lnTo>
                  <a:lnTo>
                    <a:pt x="141897" y="14060"/>
                  </a:lnTo>
                  <a:cubicBezTo>
                    <a:pt x="141897" y="6394"/>
                    <a:pt x="135895" y="1"/>
                    <a:pt x="128229" y="1"/>
                  </a:cubicBezTo>
                  <a:lnTo>
                    <a:pt x="107646" y="1"/>
                  </a:lnTo>
                  <a:lnTo>
                    <a:pt x="107646" y="10374"/>
                  </a:lnTo>
                  <a:cubicBezTo>
                    <a:pt x="107646" y="11711"/>
                    <a:pt x="106537" y="12788"/>
                    <a:pt x="105200" y="12788"/>
                  </a:cubicBezTo>
                  <a:cubicBezTo>
                    <a:pt x="103862" y="12788"/>
                    <a:pt x="102753" y="11711"/>
                    <a:pt x="102753" y="10374"/>
                  </a:cubicBezTo>
                  <a:lnTo>
                    <a:pt x="102753" y="1"/>
                  </a:lnTo>
                  <a:lnTo>
                    <a:pt x="39568" y="1"/>
                  </a:lnTo>
                  <a:lnTo>
                    <a:pt x="39568" y="10374"/>
                  </a:lnTo>
                  <a:cubicBezTo>
                    <a:pt x="39568" y="11711"/>
                    <a:pt x="38459" y="12788"/>
                    <a:pt x="37122" y="12788"/>
                  </a:cubicBezTo>
                  <a:cubicBezTo>
                    <a:pt x="35752" y="12788"/>
                    <a:pt x="34675" y="11711"/>
                    <a:pt x="34675" y="10374"/>
                  </a:cubicBezTo>
                  <a:lnTo>
                    <a:pt x="34675"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72"/>
            <p:cNvSpPr/>
            <p:nvPr/>
          </p:nvSpPr>
          <p:spPr>
            <a:xfrm>
              <a:off x="4385725" y="2664100"/>
              <a:ext cx="313175" cy="312150"/>
            </a:xfrm>
            <a:custGeom>
              <a:avLst/>
              <a:gdLst/>
              <a:ahLst/>
              <a:cxnLst/>
              <a:rect l="l" t="t" r="r" b="b"/>
              <a:pathLst>
                <a:path w="12527" h="12486" extrusionOk="0">
                  <a:moveTo>
                    <a:pt x="6238" y="0"/>
                  </a:moveTo>
                  <a:cubicBezTo>
                    <a:pt x="3023" y="0"/>
                    <a:pt x="350" y="2405"/>
                    <a:pt x="1" y="5616"/>
                  </a:cubicBezTo>
                  <a:cubicBezTo>
                    <a:pt x="164" y="6072"/>
                    <a:pt x="196" y="6594"/>
                    <a:pt x="33" y="7084"/>
                  </a:cubicBezTo>
                  <a:cubicBezTo>
                    <a:pt x="467" y="10182"/>
                    <a:pt x="3137" y="12485"/>
                    <a:pt x="6227" y="12485"/>
                  </a:cubicBezTo>
                  <a:cubicBezTo>
                    <a:pt x="6390" y="12485"/>
                    <a:pt x="6555" y="12479"/>
                    <a:pt x="6720" y="12466"/>
                  </a:cubicBezTo>
                  <a:cubicBezTo>
                    <a:pt x="10015" y="12205"/>
                    <a:pt x="12527" y="9432"/>
                    <a:pt x="12461" y="6105"/>
                  </a:cubicBezTo>
                  <a:cubicBezTo>
                    <a:pt x="12396" y="2810"/>
                    <a:pt x="9787" y="136"/>
                    <a:pt x="6492" y="5"/>
                  </a:cubicBezTo>
                  <a:cubicBezTo>
                    <a:pt x="6407" y="2"/>
                    <a:pt x="6322" y="0"/>
                    <a:pt x="6238"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72"/>
            <p:cNvSpPr/>
            <p:nvPr/>
          </p:nvSpPr>
          <p:spPr>
            <a:xfrm>
              <a:off x="4279725" y="3525375"/>
              <a:ext cx="1737825" cy="1671975"/>
            </a:xfrm>
            <a:custGeom>
              <a:avLst/>
              <a:gdLst/>
              <a:ahLst/>
              <a:cxnLst/>
              <a:rect l="l" t="t" r="r" b="b"/>
              <a:pathLst>
                <a:path w="69513" h="66879" extrusionOk="0">
                  <a:moveTo>
                    <a:pt x="35849" y="4796"/>
                  </a:moveTo>
                  <a:cubicBezTo>
                    <a:pt x="37219" y="4796"/>
                    <a:pt x="38296" y="5872"/>
                    <a:pt x="38296" y="7242"/>
                  </a:cubicBezTo>
                  <a:lnTo>
                    <a:pt x="38296" y="10635"/>
                  </a:lnTo>
                  <a:cubicBezTo>
                    <a:pt x="44330" y="11679"/>
                    <a:pt x="48669" y="16930"/>
                    <a:pt x="48604" y="23030"/>
                  </a:cubicBezTo>
                  <a:cubicBezTo>
                    <a:pt x="48636" y="24368"/>
                    <a:pt x="47560" y="25477"/>
                    <a:pt x="46190" y="25477"/>
                  </a:cubicBezTo>
                  <a:cubicBezTo>
                    <a:pt x="44852" y="25477"/>
                    <a:pt x="43776" y="24368"/>
                    <a:pt x="43776" y="23030"/>
                  </a:cubicBezTo>
                  <a:cubicBezTo>
                    <a:pt x="43776" y="18360"/>
                    <a:pt x="39968" y="15282"/>
                    <a:pt x="35998" y="15282"/>
                  </a:cubicBezTo>
                  <a:cubicBezTo>
                    <a:pt x="34089" y="15282"/>
                    <a:pt x="32143" y="15994"/>
                    <a:pt x="30565" y="17583"/>
                  </a:cubicBezTo>
                  <a:cubicBezTo>
                    <a:pt x="25714" y="22434"/>
                    <a:pt x="29149" y="30761"/>
                    <a:pt x="36037" y="30761"/>
                  </a:cubicBezTo>
                  <a:cubicBezTo>
                    <a:pt x="36051" y="30761"/>
                    <a:pt x="36064" y="30761"/>
                    <a:pt x="36078" y="30761"/>
                  </a:cubicBezTo>
                  <a:cubicBezTo>
                    <a:pt x="42569" y="30826"/>
                    <a:pt x="47984" y="35785"/>
                    <a:pt x="48571" y="42276"/>
                  </a:cubicBezTo>
                  <a:cubicBezTo>
                    <a:pt x="49126" y="48735"/>
                    <a:pt x="44689" y="54606"/>
                    <a:pt x="38328" y="55813"/>
                  </a:cubicBezTo>
                  <a:lnTo>
                    <a:pt x="38328" y="59662"/>
                  </a:lnTo>
                  <a:cubicBezTo>
                    <a:pt x="38328" y="61000"/>
                    <a:pt x="37219" y="62109"/>
                    <a:pt x="35882" y="62109"/>
                  </a:cubicBezTo>
                  <a:cubicBezTo>
                    <a:pt x="34512" y="62109"/>
                    <a:pt x="33435" y="61000"/>
                    <a:pt x="33435" y="59662"/>
                  </a:cubicBezTo>
                  <a:lnTo>
                    <a:pt x="33435" y="55813"/>
                  </a:lnTo>
                  <a:cubicBezTo>
                    <a:pt x="27531" y="54574"/>
                    <a:pt x="23323" y="49420"/>
                    <a:pt x="23323" y="43418"/>
                  </a:cubicBezTo>
                  <a:cubicBezTo>
                    <a:pt x="23356" y="42048"/>
                    <a:pt x="24465" y="40971"/>
                    <a:pt x="25802" y="40971"/>
                  </a:cubicBezTo>
                  <a:cubicBezTo>
                    <a:pt x="27172" y="40971"/>
                    <a:pt x="28281" y="42048"/>
                    <a:pt x="28281" y="43418"/>
                  </a:cubicBezTo>
                  <a:cubicBezTo>
                    <a:pt x="28314" y="47658"/>
                    <a:pt x="31739" y="51116"/>
                    <a:pt x="35980" y="51149"/>
                  </a:cubicBezTo>
                  <a:lnTo>
                    <a:pt x="36143" y="51149"/>
                  </a:lnTo>
                  <a:cubicBezTo>
                    <a:pt x="40351" y="51051"/>
                    <a:pt x="43711" y="47593"/>
                    <a:pt x="43678" y="43385"/>
                  </a:cubicBezTo>
                  <a:cubicBezTo>
                    <a:pt x="43678" y="39145"/>
                    <a:pt x="40286" y="35719"/>
                    <a:pt x="36078" y="35654"/>
                  </a:cubicBezTo>
                  <a:cubicBezTo>
                    <a:pt x="36035" y="35655"/>
                    <a:pt x="35992" y="35655"/>
                    <a:pt x="35950" y="35655"/>
                  </a:cubicBezTo>
                  <a:cubicBezTo>
                    <a:pt x="29482" y="35655"/>
                    <a:pt x="24069" y="30752"/>
                    <a:pt x="23388" y="24335"/>
                  </a:cubicBezTo>
                  <a:cubicBezTo>
                    <a:pt x="22703" y="17876"/>
                    <a:pt x="27042" y="11940"/>
                    <a:pt x="33403" y="10602"/>
                  </a:cubicBezTo>
                  <a:lnTo>
                    <a:pt x="33403" y="7242"/>
                  </a:lnTo>
                  <a:cubicBezTo>
                    <a:pt x="33403" y="5872"/>
                    <a:pt x="34512" y="4796"/>
                    <a:pt x="35849" y="4796"/>
                  </a:cubicBezTo>
                  <a:close/>
                  <a:moveTo>
                    <a:pt x="36078" y="1"/>
                  </a:moveTo>
                  <a:cubicBezTo>
                    <a:pt x="22540" y="1"/>
                    <a:pt x="10341" y="8156"/>
                    <a:pt x="5187" y="20649"/>
                  </a:cubicBezTo>
                  <a:cubicBezTo>
                    <a:pt x="0" y="33142"/>
                    <a:pt x="2871" y="47528"/>
                    <a:pt x="12428" y="57085"/>
                  </a:cubicBezTo>
                  <a:cubicBezTo>
                    <a:pt x="18820" y="63478"/>
                    <a:pt x="27372" y="66879"/>
                    <a:pt x="36073" y="66879"/>
                  </a:cubicBezTo>
                  <a:cubicBezTo>
                    <a:pt x="40382" y="66879"/>
                    <a:pt x="44727" y="66045"/>
                    <a:pt x="48865" y="64327"/>
                  </a:cubicBezTo>
                  <a:cubicBezTo>
                    <a:pt x="61358" y="59173"/>
                    <a:pt x="69513" y="46973"/>
                    <a:pt x="69513" y="33436"/>
                  </a:cubicBezTo>
                  <a:cubicBezTo>
                    <a:pt x="69480" y="14973"/>
                    <a:pt x="54540" y="33"/>
                    <a:pt x="3607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72"/>
            <p:cNvSpPr/>
            <p:nvPr/>
          </p:nvSpPr>
          <p:spPr>
            <a:xfrm>
              <a:off x="1577975" y="1614675"/>
              <a:ext cx="3547425" cy="2670775"/>
            </a:xfrm>
            <a:custGeom>
              <a:avLst/>
              <a:gdLst/>
              <a:ahLst/>
              <a:cxnLst/>
              <a:rect l="l" t="t" r="r" b="b"/>
              <a:pathLst>
                <a:path w="141897" h="106831" extrusionOk="0">
                  <a:moveTo>
                    <a:pt x="82659" y="28426"/>
                  </a:moveTo>
                  <a:cubicBezTo>
                    <a:pt x="88064" y="28426"/>
                    <a:pt x="92916" y="32416"/>
                    <a:pt x="93685" y="38068"/>
                  </a:cubicBezTo>
                  <a:lnTo>
                    <a:pt x="107972" y="44722"/>
                  </a:lnTo>
                  <a:cubicBezTo>
                    <a:pt x="109520" y="40078"/>
                    <a:pt x="113837" y="37085"/>
                    <a:pt x="118533" y="37085"/>
                  </a:cubicBezTo>
                  <a:cubicBezTo>
                    <a:pt x="119280" y="37085"/>
                    <a:pt x="120036" y="37161"/>
                    <a:pt x="120792" y="37317"/>
                  </a:cubicBezTo>
                  <a:cubicBezTo>
                    <a:pt x="126337" y="38459"/>
                    <a:pt x="130154" y="43548"/>
                    <a:pt x="129664" y="49191"/>
                  </a:cubicBezTo>
                  <a:cubicBezTo>
                    <a:pt x="129175" y="54834"/>
                    <a:pt x="124576" y="59205"/>
                    <a:pt x="118932" y="59401"/>
                  </a:cubicBezTo>
                  <a:cubicBezTo>
                    <a:pt x="118822" y="59404"/>
                    <a:pt x="118711" y="59406"/>
                    <a:pt x="118601" y="59406"/>
                  </a:cubicBezTo>
                  <a:cubicBezTo>
                    <a:pt x="113067" y="59406"/>
                    <a:pt x="108347" y="55410"/>
                    <a:pt x="107516" y="49909"/>
                  </a:cubicBezTo>
                  <a:lnTo>
                    <a:pt x="93195" y="43254"/>
                  </a:lnTo>
                  <a:cubicBezTo>
                    <a:pt x="91543" y="47997"/>
                    <a:pt x="87151" y="50763"/>
                    <a:pt x="82622" y="50763"/>
                  </a:cubicBezTo>
                  <a:cubicBezTo>
                    <a:pt x="80266" y="50763"/>
                    <a:pt x="77874" y="50015"/>
                    <a:pt x="75809" y="48408"/>
                  </a:cubicBezTo>
                  <a:lnTo>
                    <a:pt x="66382" y="66577"/>
                  </a:lnTo>
                  <a:cubicBezTo>
                    <a:pt x="67471" y="73402"/>
                    <a:pt x="62173" y="79534"/>
                    <a:pt x="55338" y="79534"/>
                  </a:cubicBezTo>
                  <a:cubicBezTo>
                    <a:pt x="55214" y="79534"/>
                    <a:pt x="55090" y="79532"/>
                    <a:pt x="54965" y="79528"/>
                  </a:cubicBezTo>
                  <a:cubicBezTo>
                    <a:pt x="47952" y="79267"/>
                    <a:pt x="42896" y="72677"/>
                    <a:pt x="44461" y="65827"/>
                  </a:cubicBezTo>
                  <a:lnTo>
                    <a:pt x="32392" y="57444"/>
                  </a:lnTo>
                  <a:cubicBezTo>
                    <a:pt x="30137" y="60227"/>
                    <a:pt x="26944" y="61562"/>
                    <a:pt x="23772" y="61562"/>
                  </a:cubicBezTo>
                  <a:cubicBezTo>
                    <a:pt x="19694" y="61562"/>
                    <a:pt x="15649" y="59358"/>
                    <a:pt x="13668" y="55193"/>
                  </a:cubicBezTo>
                  <a:cubicBezTo>
                    <a:pt x="10145" y="47788"/>
                    <a:pt x="15527" y="39242"/>
                    <a:pt x="23748" y="39242"/>
                  </a:cubicBezTo>
                  <a:cubicBezTo>
                    <a:pt x="30957" y="39242"/>
                    <a:pt x="36274" y="45962"/>
                    <a:pt x="34610" y="53008"/>
                  </a:cubicBezTo>
                  <a:lnTo>
                    <a:pt x="46647" y="61391"/>
                  </a:lnTo>
                  <a:cubicBezTo>
                    <a:pt x="48872" y="58596"/>
                    <a:pt x="52111" y="57192"/>
                    <a:pt x="55354" y="57192"/>
                  </a:cubicBezTo>
                  <a:cubicBezTo>
                    <a:pt x="58433" y="57192"/>
                    <a:pt x="61516" y="58458"/>
                    <a:pt x="63740" y="60999"/>
                  </a:cubicBezTo>
                  <a:lnTo>
                    <a:pt x="72482" y="44200"/>
                  </a:lnTo>
                  <a:cubicBezTo>
                    <a:pt x="69676" y="38002"/>
                    <a:pt x="73004" y="30761"/>
                    <a:pt x="79560" y="28869"/>
                  </a:cubicBezTo>
                  <a:cubicBezTo>
                    <a:pt x="80597" y="28568"/>
                    <a:pt x="81638" y="28426"/>
                    <a:pt x="82659" y="28426"/>
                  </a:cubicBezTo>
                  <a:close/>
                  <a:moveTo>
                    <a:pt x="0" y="0"/>
                  </a:moveTo>
                  <a:lnTo>
                    <a:pt x="0" y="93000"/>
                  </a:lnTo>
                  <a:cubicBezTo>
                    <a:pt x="0" y="100633"/>
                    <a:pt x="6427" y="106830"/>
                    <a:pt x="14060" y="106830"/>
                  </a:cubicBezTo>
                  <a:lnTo>
                    <a:pt x="105917" y="106830"/>
                  </a:lnTo>
                  <a:cubicBezTo>
                    <a:pt x="107352" y="87683"/>
                    <a:pt x="122749" y="72612"/>
                    <a:pt x="141897" y="71601"/>
                  </a:cubicBezTo>
                  <a:lnTo>
                    <a:pt x="141897"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72"/>
            <p:cNvSpPr/>
            <p:nvPr/>
          </p:nvSpPr>
          <p:spPr>
            <a:xfrm>
              <a:off x="2444850" y="375925"/>
              <a:ext cx="122350" cy="433050"/>
            </a:xfrm>
            <a:custGeom>
              <a:avLst/>
              <a:gdLst/>
              <a:ahLst/>
              <a:cxnLst/>
              <a:rect l="l" t="t" r="r" b="b"/>
              <a:pathLst>
                <a:path w="4894" h="17322" extrusionOk="0">
                  <a:moveTo>
                    <a:pt x="2447" y="1"/>
                  </a:moveTo>
                  <a:cubicBezTo>
                    <a:pt x="1077" y="1"/>
                    <a:pt x="0" y="1077"/>
                    <a:pt x="0" y="2447"/>
                  </a:cubicBezTo>
                  <a:lnTo>
                    <a:pt x="0" y="17322"/>
                  </a:lnTo>
                  <a:lnTo>
                    <a:pt x="4893" y="17322"/>
                  </a:lnTo>
                  <a:lnTo>
                    <a:pt x="4893" y="2447"/>
                  </a:lnTo>
                  <a:cubicBezTo>
                    <a:pt x="4893" y="1077"/>
                    <a:pt x="3784" y="1"/>
                    <a:pt x="244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72"/>
            <p:cNvSpPr/>
            <p:nvPr/>
          </p:nvSpPr>
          <p:spPr>
            <a:xfrm>
              <a:off x="4146800" y="375925"/>
              <a:ext cx="122325" cy="433050"/>
            </a:xfrm>
            <a:custGeom>
              <a:avLst/>
              <a:gdLst/>
              <a:ahLst/>
              <a:cxnLst/>
              <a:rect l="l" t="t" r="r" b="b"/>
              <a:pathLst>
                <a:path w="4893" h="17322" extrusionOk="0">
                  <a:moveTo>
                    <a:pt x="2447" y="1"/>
                  </a:moveTo>
                  <a:cubicBezTo>
                    <a:pt x="1109" y="1"/>
                    <a:pt x="0" y="1077"/>
                    <a:pt x="0" y="2447"/>
                  </a:cubicBezTo>
                  <a:lnTo>
                    <a:pt x="0" y="17322"/>
                  </a:lnTo>
                  <a:lnTo>
                    <a:pt x="4893" y="17322"/>
                  </a:lnTo>
                  <a:lnTo>
                    <a:pt x="4893" y="2447"/>
                  </a:lnTo>
                  <a:cubicBezTo>
                    <a:pt x="4893" y="1077"/>
                    <a:pt x="3784" y="1"/>
                    <a:pt x="244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0" name="Google Shape;3040;p72"/>
          <p:cNvGrpSpPr/>
          <p:nvPr/>
        </p:nvGrpSpPr>
        <p:grpSpPr>
          <a:xfrm>
            <a:off x="6751098" y="2538256"/>
            <a:ext cx="525770" cy="368463"/>
            <a:chOff x="1277875" y="1107825"/>
            <a:chExt cx="4964775" cy="3479350"/>
          </a:xfrm>
        </p:grpSpPr>
        <p:sp>
          <p:nvSpPr>
            <p:cNvPr id="3041" name="Google Shape;3041;p72"/>
            <p:cNvSpPr/>
            <p:nvPr/>
          </p:nvSpPr>
          <p:spPr>
            <a:xfrm>
              <a:off x="2157800" y="3149425"/>
              <a:ext cx="671975" cy="428175"/>
            </a:xfrm>
            <a:custGeom>
              <a:avLst/>
              <a:gdLst/>
              <a:ahLst/>
              <a:cxnLst/>
              <a:rect l="l" t="t" r="r" b="b"/>
              <a:pathLst>
                <a:path w="26879" h="17127" extrusionOk="0">
                  <a:moveTo>
                    <a:pt x="26879" y="1"/>
                  </a:moveTo>
                  <a:cubicBezTo>
                    <a:pt x="21025" y="2633"/>
                    <a:pt x="14699" y="3971"/>
                    <a:pt x="8337" y="3971"/>
                  </a:cubicBezTo>
                  <a:cubicBezTo>
                    <a:pt x="5553" y="3971"/>
                    <a:pt x="2761" y="3714"/>
                    <a:pt x="0" y="3198"/>
                  </a:cubicBezTo>
                  <a:lnTo>
                    <a:pt x="0" y="8417"/>
                  </a:lnTo>
                  <a:cubicBezTo>
                    <a:pt x="0" y="12331"/>
                    <a:pt x="3132" y="15463"/>
                    <a:pt x="7013" y="15463"/>
                  </a:cubicBezTo>
                  <a:cubicBezTo>
                    <a:pt x="13668" y="15463"/>
                    <a:pt x="20322" y="16017"/>
                    <a:pt x="26879" y="17126"/>
                  </a:cubicBezTo>
                  <a:lnTo>
                    <a:pt x="26879"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72"/>
            <p:cNvSpPr/>
            <p:nvPr/>
          </p:nvSpPr>
          <p:spPr>
            <a:xfrm>
              <a:off x="1277875" y="1107825"/>
              <a:ext cx="2098300" cy="2018800"/>
            </a:xfrm>
            <a:custGeom>
              <a:avLst/>
              <a:gdLst/>
              <a:ahLst/>
              <a:cxnLst/>
              <a:rect l="l" t="t" r="r" b="b"/>
              <a:pathLst>
                <a:path w="83932" h="80752" extrusionOk="0">
                  <a:moveTo>
                    <a:pt x="44070" y="15349"/>
                  </a:moveTo>
                  <a:cubicBezTo>
                    <a:pt x="45440" y="15349"/>
                    <a:pt x="46516" y="16425"/>
                    <a:pt x="46516" y="17795"/>
                  </a:cubicBezTo>
                  <a:lnTo>
                    <a:pt x="46516" y="37400"/>
                  </a:lnTo>
                  <a:lnTo>
                    <a:pt x="66153" y="37400"/>
                  </a:lnTo>
                  <a:cubicBezTo>
                    <a:pt x="67491" y="37400"/>
                    <a:pt x="68600" y="38509"/>
                    <a:pt x="68600" y="39846"/>
                  </a:cubicBezTo>
                  <a:cubicBezTo>
                    <a:pt x="68600" y="41216"/>
                    <a:pt x="67491" y="42293"/>
                    <a:pt x="66153" y="42293"/>
                  </a:cubicBezTo>
                  <a:lnTo>
                    <a:pt x="46516" y="42293"/>
                  </a:lnTo>
                  <a:lnTo>
                    <a:pt x="46516" y="62974"/>
                  </a:lnTo>
                  <a:cubicBezTo>
                    <a:pt x="46516" y="64311"/>
                    <a:pt x="45440" y="65420"/>
                    <a:pt x="44070" y="65420"/>
                  </a:cubicBezTo>
                  <a:cubicBezTo>
                    <a:pt x="42732" y="65420"/>
                    <a:pt x="41623" y="64311"/>
                    <a:pt x="41623" y="62974"/>
                  </a:cubicBezTo>
                  <a:lnTo>
                    <a:pt x="41623" y="42293"/>
                  </a:lnTo>
                  <a:lnTo>
                    <a:pt x="20942" y="42293"/>
                  </a:lnTo>
                  <a:cubicBezTo>
                    <a:pt x="19605" y="42293"/>
                    <a:pt x="18496" y="41216"/>
                    <a:pt x="18496" y="39846"/>
                  </a:cubicBezTo>
                  <a:cubicBezTo>
                    <a:pt x="18496" y="38509"/>
                    <a:pt x="19605" y="37400"/>
                    <a:pt x="20942" y="37400"/>
                  </a:cubicBezTo>
                  <a:lnTo>
                    <a:pt x="41623" y="37400"/>
                  </a:lnTo>
                  <a:lnTo>
                    <a:pt x="41623" y="17795"/>
                  </a:lnTo>
                  <a:cubicBezTo>
                    <a:pt x="41623" y="16425"/>
                    <a:pt x="42732" y="15349"/>
                    <a:pt x="44070" y="15349"/>
                  </a:cubicBezTo>
                  <a:close/>
                  <a:moveTo>
                    <a:pt x="43548" y="0"/>
                  </a:moveTo>
                  <a:cubicBezTo>
                    <a:pt x="33044" y="0"/>
                    <a:pt x="22727" y="4105"/>
                    <a:pt x="15005" y="11826"/>
                  </a:cubicBezTo>
                  <a:cubicBezTo>
                    <a:pt x="3458" y="23373"/>
                    <a:pt x="0" y="40727"/>
                    <a:pt x="6263" y="55830"/>
                  </a:cubicBezTo>
                  <a:cubicBezTo>
                    <a:pt x="12494" y="70900"/>
                    <a:pt x="27238" y="80752"/>
                    <a:pt x="43548" y="80752"/>
                  </a:cubicBezTo>
                  <a:cubicBezTo>
                    <a:pt x="65827" y="80719"/>
                    <a:pt x="83899" y="62648"/>
                    <a:pt x="83931" y="40368"/>
                  </a:cubicBezTo>
                  <a:cubicBezTo>
                    <a:pt x="83931" y="24058"/>
                    <a:pt x="74080" y="9347"/>
                    <a:pt x="59010" y="3084"/>
                  </a:cubicBezTo>
                  <a:cubicBezTo>
                    <a:pt x="54005" y="1008"/>
                    <a:pt x="48754" y="0"/>
                    <a:pt x="43548"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72"/>
            <p:cNvSpPr/>
            <p:nvPr/>
          </p:nvSpPr>
          <p:spPr>
            <a:xfrm>
              <a:off x="2952075" y="2096625"/>
              <a:ext cx="1372525" cy="2052625"/>
            </a:xfrm>
            <a:custGeom>
              <a:avLst/>
              <a:gdLst/>
              <a:ahLst/>
              <a:cxnLst/>
              <a:rect l="l" t="t" r="r" b="b"/>
              <a:pathLst>
                <a:path w="54901" h="82105" extrusionOk="0">
                  <a:moveTo>
                    <a:pt x="54900" y="1"/>
                  </a:moveTo>
                  <a:lnTo>
                    <a:pt x="26945" y="13049"/>
                  </a:lnTo>
                  <a:cubicBezTo>
                    <a:pt x="24368" y="14256"/>
                    <a:pt x="21726" y="15365"/>
                    <a:pt x="19084" y="16376"/>
                  </a:cubicBezTo>
                  <a:cubicBezTo>
                    <a:pt x="15528" y="26031"/>
                    <a:pt x="8808" y="34186"/>
                    <a:pt x="1" y="39536"/>
                  </a:cubicBezTo>
                  <a:lnTo>
                    <a:pt x="1" y="60152"/>
                  </a:lnTo>
                  <a:cubicBezTo>
                    <a:pt x="9298" y="62044"/>
                    <a:pt x="18333" y="65045"/>
                    <a:pt x="26945" y="69057"/>
                  </a:cubicBezTo>
                  <a:lnTo>
                    <a:pt x="54900" y="82105"/>
                  </a:lnTo>
                  <a:lnTo>
                    <a:pt x="54900"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72"/>
            <p:cNvSpPr/>
            <p:nvPr/>
          </p:nvSpPr>
          <p:spPr>
            <a:xfrm>
              <a:off x="2477475" y="3662375"/>
              <a:ext cx="352300" cy="924800"/>
            </a:xfrm>
            <a:custGeom>
              <a:avLst/>
              <a:gdLst/>
              <a:ahLst/>
              <a:cxnLst/>
              <a:rect l="l" t="t" r="r" b="b"/>
              <a:pathLst>
                <a:path w="14092" h="36992" extrusionOk="0">
                  <a:moveTo>
                    <a:pt x="0" y="1"/>
                  </a:moveTo>
                  <a:lnTo>
                    <a:pt x="0" y="36992"/>
                  </a:lnTo>
                  <a:cubicBezTo>
                    <a:pt x="8090" y="35785"/>
                    <a:pt x="14092" y="28837"/>
                    <a:pt x="14092" y="20649"/>
                  </a:cubicBezTo>
                  <a:lnTo>
                    <a:pt x="14092" y="1567"/>
                  </a:lnTo>
                  <a:cubicBezTo>
                    <a:pt x="9427" y="751"/>
                    <a:pt x="4730" y="229"/>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72"/>
            <p:cNvSpPr/>
            <p:nvPr/>
          </p:nvSpPr>
          <p:spPr>
            <a:xfrm>
              <a:off x="4446900" y="1913950"/>
              <a:ext cx="269125" cy="2417975"/>
            </a:xfrm>
            <a:custGeom>
              <a:avLst/>
              <a:gdLst/>
              <a:ahLst/>
              <a:cxnLst/>
              <a:rect l="l" t="t" r="r" b="b"/>
              <a:pathLst>
                <a:path w="10765" h="96719" extrusionOk="0">
                  <a:moveTo>
                    <a:pt x="10765" y="1"/>
                  </a:moveTo>
                  <a:lnTo>
                    <a:pt x="0" y="5024"/>
                  </a:lnTo>
                  <a:lnTo>
                    <a:pt x="0" y="91695"/>
                  </a:lnTo>
                  <a:lnTo>
                    <a:pt x="10765" y="96719"/>
                  </a:lnTo>
                  <a:lnTo>
                    <a:pt x="10765"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72"/>
            <p:cNvSpPr/>
            <p:nvPr/>
          </p:nvSpPr>
          <p:spPr>
            <a:xfrm>
              <a:off x="4838325" y="2716400"/>
              <a:ext cx="340100" cy="813075"/>
            </a:xfrm>
            <a:custGeom>
              <a:avLst/>
              <a:gdLst/>
              <a:ahLst/>
              <a:cxnLst/>
              <a:rect l="l" t="t" r="r" b="b"/>
              <a:pathLst>
                <a:path w="13604" h="32523" extrusionOk="0">
                  <a:moveTo>
                    <a:pt x="1" y="1"/>
                  </a:moveTo>
                  <a:lnTo>
                    <a:pt x="1" y="32523"/>
                  </a:lnTo>
                  <a:cubicBezTo>
                    <a:pt x="7862" y="31120"/>
                    <a:pt x="13603" y="24270"/>
                    <a:pt x="13603" y="16278"/>
                  </a:cubicBezTo>
                  <a:cubicBezTo>
                    <a:pt x="13603" y="8254"/>
                    <a:pt x="7862" y="1403"/>
                    <a:pt x="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72"/>
            <p:cNvSpPr/>
            <p:nvPr/>
          </p:nvSpPr>
          <p:spPr>
            <a:xfrm>
              <a:off x="5311325" y="2416775"/>
              <a:ext cx="557825" cy="1411975"/>
            </a:xfrm>
            <a:custGeom>
              <a:avLst/>
              <a:gdLst/>
              <a:ahLst/>
              <a:cxnLst/>
              <a:rect l="l" t="t" r="r" b="b"/>
              <a:pathLst>
                <a:path w="22313" h="56479" extrusionOk="0">
                  <a:moveTo>
                    <a:pt x="2775" y="0"/>
                  </a:moveTo>
                  <a:cubicBezTo>
                    <a:pt x="1832" y="0"/>
                    <a:pt x="934" y="561"/>
                    <a:pt x="522" y="1482"/>
                  </a:cubicBezTo>
                  <a:cubicBezTo>
                    <a:pt x="0" y="2754"/>
                    <a:pt x="587" y="4190"/>
                    <a:pt x="1827" y="4712"/>
                  </a:cubicBezTo>
                  <a:cubicBezTo>
                    <a:pt x="11287" y="8724"/>
                    <a:pt x="17387" y="17988"/>
                    <a:pt x="17387" y="28230"/>
                  </a:cubicBezTo>
                  <a:cubicBezTo>
                    <a:pt x="17387" y="38506"/>
                    <a:pt x="11287" y="47770"/>
                    <a:pt x="1827" y="51782"/>
                  </a:cubicBezTo>
                  <a:cubicBezTo>
                    <a:pt x="587" y="52304"/>
                    <a:pt x="0" y="53739"/>
                    <a:pt x="522" y="54979"/>
                  </a:cubicBezTo>
                  <a:cubicBezTo>
                    <a:pt x="936" y="55929"/>
                    <a:pt x="1842" y="56479"/>
                    <a:pt x="2790" y="56479"/>
                  </a:cubicBezTo>
                  <a:cubicBezTo>
                    <a:pt x="3111" y="56479"/>
                    <a:pt x="3438" y="56416"/>
                    <a:pt x="3751" y="56284"/>
                  </a:cubicBezTo>
                  <a:cubicBezTo>
                    <a:pt x="15005" y="51521"/>
                    <a:pt x="22312" y="40463"/>
                    <a:pt x="22312" y="28263"/>
                  </a:cubicBezTo>
                  <a:cubicBezTo>
                    <a:pt x="22312" y="16031"/>
                    <a:pt x="15005" y="4972"/>
                    <a:pt x="3751" y="210"/>
                  </a:cubicBezTo>
                  <a:cubicBezTo>
                    <a:pt x="3433" y="67"/>
                    <a:pt x="3101" y="0"/>
                    <a:pt x="277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72"/>
            <p:cNvSpPr/>
            <p:nvPr/>
          </p:nvSpPr>
          <p:spPr>
            <a:xfrm>
              <a:off x="5462175" y="2079150"/>
              <a:ext cx="780475" cy="2087575"/>
            </a:xfrm>
            <a:custGeom>
              <a:avLst/>
              <a:gdLst/>
              <a:ahLst/>
              <a:cxnLst/>
              <a:rect l="l" t="t" r="r" b="b"/>
              <a:pathLst>
                <a:path w="31219" h="83503" extrusionOk="0">
                  <a:moveTo>
                    <a:pt x="2776" y="1"/>
                  </a:moveTo>
                  <a:cubicBezTo>
                    <a:pt x="1835" y="1"/>
                    <a:pt x="943" y="562"/>
                    <a:pt x="555" y="1483"/>
                  </a:cubicBezTo>
                  <a:cubicBezTo>
                    <a:pt x="1" y="2755"/>
                    <a:pt x="588" y="4190"/>
                    <a:pt x="1860" y="4712"/>
                  </a:cubicBezTo>
                  <a:cubicBezTo>
                    <a:pt x="16702" y="11040"/>
                    <a:pt x="26325" y="25621"/>
                    <a:pt x="26325" y="41735"/>
                  </a:cubicBezTo>
                  <a:cubicBezTo>
                    <a:pt x="26325" y="57882"/>
                    <a:pt x="16702" y="72463"/>
                    <a:pt x="1860" y="78792"/>
                  </a:cubicBezTo>
                  <a:cubicBezTo>
                    <a:pt x="588" y="79314"/>
                    <a:pt x="1" y="80749"/>
                    <a:pt x="555" y="82021"/>
                  </a:cubicBezTo>
                  <a:cubicBezTo>
                    <a:pt x="943" y="82942"/>
                    <a:pt x="1835" y="83503"/>
                    <a:pt x="2776" y="83503"/>
                  </a:cubicBezTo>
                  <a:cubicBezTo>
                    <a:pt x="3102" y="83503"/>
                    <a:pt x="3434" y="83436"/>
                    <a:pt x="3752" y="83293"/>
                  </a:cubicBezTo>
                  <a:cubicBezTo>
                    <a:pt x="20421" y="76215"/>
                    <a:pt x="31218" y="59839"/>
                    <a:pt x="31218" y="41735"/>
                  </a:cubicBezTo>
                  <a:cubicBezTo>
                    <a:pt x="31218" y="23664"/>
                    <a:pt x="20421" y="7289"/>
                    <a:pt x="3752" y="210"/>
                  </a:cubicBezTo>
                  <a:cubicBezTo>
                    <a:pt x="3434" y="68"/>
                    <a:pt x="3102" y="1"/>
                    <a:pt x="277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9" name="Google Shape;3049;p72"/>
          <p:cNvGrpSpPr/>
          <p:nvPr/>
        </p:nvGrpSpPr>
        <p:grpSpPr>
          <a:xfrm>
            <a:off x="1922341" y="2457899"/>
            <a:ext cx="422308" cy="528955"/>
            <a:chOff x="1806325" y="350650"/>
            <a:chExt cx="3987800" cy="4994850"/>
          </a:xfrm>
        </p:grpSpPr>
        <p:sp>
          <p:nvSpPr>
            <p:cNvPr id="3050" name="Google Shape;3050;p72"/>
            <p:cNvSpPr/>
            <p:nvPr/>
          </p:nvSpPr>
          <p:spPr>
            <a:xfrm>
              <a:off x="3589800" y="350650"/>
              <a:ext cx="122350" cy="486875"/>
            </a:xfrm>
            <a:custGeom>
              <a:avLst/>
              <a:gdLst/>
              <a:ahLst/>
              <a:cxnLst/>
              <a:rect l="l" t="t" r="r" b="b"/>
              <a:pathLst>
                <a:path w="4894" h="19475" extrusionOk="0">
                  <a:moveTo>
                    <a:pt x="2447" y="1"/>
                  </a:moveTo>
                  <a:cubicBezTo>
                    <a:pt x="1110" y="1"/>
                    <a:pt x="1" y="1077"/>
                    <a:pt x="1" y="2447"/>
                  </a:cubicBezTo>
                  <a:lnTo>
                    <a:pt x="1" y="17028"/>
                  </a:lnTo>
                  <a:cubicBezTo>
                    <a:pt x="1" y="18398"/>
                    <a:pt x="1110" y="19475"/>
                    <a:pt x="2447" y="19475"/>
                  </a:cubicBezTo>
                  <a:cubicBezTo>
                    <a:pt x="3785" y="19475"/>
                    <a:pt x="4894" y="18398"/>
                    <a:pt x="4894" y="17028"/>
                  </a:cubicBezTo>
                  <a:lnTo>
                    <a:pt x="4894" y="2447"/>
                  </a:lnTo>
                  <a:cubicBezTo>
                    <a:pt x="4894" y="1077"/>
                    <a:pt x="3785" y="1"/>
                    <a:pt x="2447"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72"/>
            <p:cNvSpPr/>
            <p:nvPr/>
          </p:nvSpPr>
          <p:spPr>
            <a:xfrm>
              <a:off x="4921500" y="2090925"/>
              <a:ext cx="487700" cy="122350"/>
            </a:xfrm>
            <a:custGeom>
              <a:avLst/>
              <a:gdLst/>
              <a:ahLst/>
              <a:cxnLst/>
              <a:rect l="l" t="t" r="r" b="b"/>
              <a:pathLst>
                <a:path w="19508" h="4894" extrusionOk="0">
                  <a:moveTo>
                    <a:pt x="2447" y="0"/>
                  </a:moveTo>
                  <a:cubicBezTo>
                    <a:pt x="1110" y="0"/>
                    <a:pt x="1" y="1077"/>
                    <a:pt x="1" y="2447"/>
                  </a:cubicBezTo>
                  <a:cubicBezTo>
                    <a:pt x="1" y="3784"/>
                    <a:pt x="1110" y="4893"/>
                    <a:pt x="2447" y="4893"/>
                  </a:cubicBezTo>
                  <a:lnTo>
                    <a:pt x="17061" y="4893"/>
                  </a:lnTo>
                  <a:cubicBezTo>
                    <a:pt x="18398" y="4893"/>
                    <a:pt x="19508" y="3784"/>
                    <a:pt x="19508" y="2447"/>
                  </a:cubicBezTo>
                  <a:cubicBezTo>
                    <a:pt x="19508" y="1077"/>
                    <a:pt x="18398" y="0"/>
                    <a:pt x="1706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72"/>
            <p:cNvSpPr/>
            <p:nvPr/>
          </p:nvSpPr>
          <p:spPr>
            <a:xfrm>
              <a:off x="1806325" y="2090925"/>
              <a:ext cx="487675" cy="122350"/>
            </a:xfrm>
            <a:custGeom>
              <a:avLst/>
              <a:gdLst/>
              <a:ahLst/>
              <a:cxnLst/>
              <a:rect l="l" t="t" r="r" b="b"/>
              <a:pathLst>
                <a:path w="19507" h="4894" extrusionOk="0">
                  <a:moveTo>
                    <a:pt x="2446" y="0"/>
                  </a:moveTo>
                  <a:cubicBezTo>
                    <a:pt x="1076" y="0"/>
                    <a:pt x="0" y="1077"/>
                    <a:pt x="0" y="2447"/>
                  </a:cubicBezTo>
                  <a:cubicBezTo>
                    <a:pt x="0" y="3784"/>
                    <a:pt x="1076" y="4893"/>
                    <a:pt x="2446" y="4893"/>
                  </a:cubicBezTo>
                  <a:lnTo>
                    <a:pt x="17060" y="4893"/>
                  </a:lnTo>
                  <a:cubicBezTo>
                    <a:pt x="18398" y="4893"/>
                    <a:pt x="19507" y="3784"/>
                    <a:pt x="19507" y="2447"/>
                  </a:cubicBezTo>
                  <a:cubicBezTo>
                    <a:pt x="19507" y="1077"/>
                    <a:pt x="18398" y="0"/>
                    <a:pt x="1706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72"/>
            <p:cNvSpPr/>
            <p:nvPr/>
          </p:nvSpPr>
          <p:spPr>
            <a:xfrm>
              <a:off x="4518400" y="805300"/>
              <a:ext cx="460775" cy="410075"/>
            </a:xfrm>
            <a:custGeom>
              <a:avLst/>
              <a:gdLst/>
              <a:ahLst/>
              <a:cxnLst/>
              <a:rect l="l" t="t" r="r" b="b"/>
              <a:pathLst>
                <a:path w="18431" h="16403" extrusionOk="0">
                  <a:moveTo>
                    <a:pt x="14922" y="1"/>
                  </a:moveTo>
                  <a:cubicBezTo>
                    <a:pt x="14350" y="1"/>
                    <a:pt x="13754" y="227"/>
                    <a:pt x="13222" y="767"/>
                  </a:cubicBezTo>
                  <a:lnTo>
                    <a:pt x="1805" y="12151"/>
                  </a:lnTo>
                  <a:cubicBezTo>
                    <a:pt x="0" y="13930"/>
                    <a:pt x="1642" y="16403"/>
                    <a:pt x="3551" y="16403"/>
                  </a:cubicBezTo>
                  <a:cubicBezTo>
                    <a:pt x="4126" y="16403"/>
                    <a:pt x="4726" y="16178"/>
                    <a:pt x="5262" y="15641"/>
                  </a:cubicBezTo>
                  <a:lnTo>
                    <a:pt x="16679" y="4224"/>
                  </a:lnTo>
                  <a:cubicBezTo>
                    <a:pt x="18431" y="2448"/>
                    <a:pt x="16805" y="1"/>
                    <a:pt x="1492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72"/>
            <p:cNvSpPr/>
            <p:nvPr/>
          </p:nvSpPr>
          <p:spPr>
            <a:xfrm>
              <a:off x="2234000" y="804300"/>
              <a:ext cx="461925" cy="410750"/>
            </a:xfrm>
            <a:custGeom>
              <a:avLst/>
              <a:gdLst/>
              <a:ahLst/>
              <a:cxnLst/>
              <a:rect l="l" t="t" r="r" b="b"/>
              <a:pathLst>
                <a:path w="18477" h="16430" extrusionOk="0">
                  <a:moveTo>
                    <a:pt x="3566" y="0"/>
                  </a:moveTo>
                  <a:cubicBezTo>
                    <a:pt x="1661" y="0"/>
                    <a:pt x="0" y="2494"/>
                    <a:pt x="1845" y="4264"/>
                  </a:cubicBezTo>
                  <a:lnTo>
                    <a:pt x="13262" y="15681"/>
                  </a:lnTo>
                  <a:cubicBezTo>
                    <a:pt x="13789" y="16208"/>
                    <a:pt x="14379" y="16430"/>
                    <a:pt x="14946" y="16430"/>
                  </a:cubicBezTo>
                  <a:cubicBezTo>
                    <a:pt x="16836" y="16430"/>
                    <a:pt x="18476" y="13973"/>
                    <a:pt x="16720" y="12191"/>
                  </a:cubicBezTo>
                  <a:lnTo>
                    <a:pt x="5303" y="807"/>
                  </a:lnTo>
                  <a:cubicBezTo>
                    <a:pt x="4765" y="238"/>
                    <a:pt x="4154" y="0"/>
                    <a:pt x="3566"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72"/>
            <p:cNvSpPr/>
            <p:nvPr/>
          </p:nvSpPr>
          <p:spPr>
            <a:xfrm>
              <a:off x="5302350" y="4128025"/>
              <a:ext cx="106025" cy="260175"/>
            </a:xfrm>
            <a:custGeom>
              <a:avLst/>
              <a:gdLst/>
              <a:ahLst/>
              <a:cxnLst/>
              <a:rect l="l" t="t" r="r" b="b"/>
              <a:pathLst>
                <a:path w="4241" h="10407" extrusionOk="0">
                  <a:moveTo>
                    <a:pt x="0" y="1"/>
                  </a:moveTo>
                  <a:lnTo>
                    <a:pt x="0" y="10406"/>
                  </a:lnTo>
                  <a:cubicBezTo>
                    <a:pt x="4241" y="8254"/>
                    <a:pt x="4241" y="2154"/>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72"/>
            <p:cNvSpPr/>
            <p:nvPr/>
          </p:nvSpPr>
          <p:spPr>
            <a:xfrm>
              <a:off x="2481550" y="1161375"/>
              <a:ext cx="2299725" cy="2557300"/>
            </a:xfrm>
            <a:custGeom>
              <a:avLst/>
              <a:gdLst/>
              <a:ahLst/>
              <a:cxnLst/>
              <a:rect l="l" t="t" r="r" b="b"/>
              <a:pathLst>
                <a:path w="91989" h="102292" extrusionOk="0">
                  <a:moveTo>
                    <a:pt x="45042" y="1"/>
                  </a:moveTo>
                  <a:cubicBezTo>
                    <a:pt x="36395" y="1"/>
                    <a:pt x="27797" y="2489"/>
                    <a:pt x="20355" y="7368"/>
                  </a:cubicBezTo>
                  <a:cubicBezTo>
                    <a:pt x="7666" y="15686"/>
                    <a:pt x="0" y="29843"/>
                    <a:pt x="0" y="45044"/>
                  </a:cubicBezTo>
                  <a:cubicBezTo>
                    <a:pt x="33" y="57635"/>
                    <a:pt x="5317" y="69672"/>
                    <a:pt x="14581" y="78218"/>
                  </a:cubicBezTo>
                  <a:cubicBezTo>
                    <a:pt x="21334" y="84481"/>
                    <a:pt x="25444" y="93093"/>
                    <a:pt x="26031" y="102292"/>
                  </a:cubicBezTo>
                  <a:lnTo>
                    <a:pt x="51018" y="102292"/>
                  </a:lnTo>
                  <a:cubicBezTo>
                    <a:pt x="55584" y="94528"/>
                    <a:pt x="62304" y="88298"/>
                    <a:pt x="70329" y="84285"/>
                  </a:cubicBezTo>
                  <a:cubicBezTo>
                    <a:pt x="71894" y="82002"/>
                    <a:pt x="73721" y="79882"/>
                    <a:pt x="75744" y="77990"/>
                  </a:cubicBezTo>
                  <a:cubicBezTo>
                    <a:pt x="86834" y="67649"/>
                    <a:pt x="91988" y="52383"/>
                    <a:pt x="89444" y="37443"/>
                  </a:cubicBezTo>
                  <a:cubicBezTo>
                    <a:pt x="86867" y="22471"/>
                    <a:pt x="76951" y="9814"/>
                    <a:pt x="63022" y="3747"/>
                  </a:cubicBezTo>
                  <a:cubicBezTo>
                    <a:pt x="57262" y="1238"/>
                    <a:pt x="51140" y="1"/>
                    <a:pt x="4504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72"/>
            <p:cNvSpPr/>
            <p:nvPr/>
          </p:nvSpPr>
          <p:spPr>
            <a:xfrm>
              <a:off x="3636275" y="3269325"/>
              <a:ext cx="2157850" cy="2076175"/>
            </a:xfrm>
            <a:custGeom>
              <a:avLst/>
              <a:gdLst/>
              <a:ahLst/>
              <a:cxnLst/>
              <a:rect l="l" t="t" r="r" b="b"/>
              <a:pathLst>
                <a:path w="86314" h="83047" extrusionOk="0">
                  <a:moveTo>
                    <a:pt x="64191" y="14286"/>
                  </a:moveTo>
                  <a:cubicBezTo>
                    <a:pt x="65482" y="14286"/>
                    <a:pt x="66643" y="15316"/>
                    <a:pt x="66643" y="16734"/>
                  </a:cubicBezTo>
                  <a:lnTo>
                    <a:pt x="66643" y="29130"/>
                  </a:lnTo>
                  <a:cubicBezTo>
                    <a:pt x="71406" y="30337"/>
                    <a:pt x="74733" y="34642"/>
                    <a:pt x="74733" y="39535"/>
                  </a:cubicBezTo>
                  <a:cubicBezTo>
                    <a:pt x="74733" y="44461"/>
                    <a:pt x="71406" y="48734"/>
                    <a:pt x="66643" y="49941"/>
                  </a:cubicBezTo>
                  <a:lnTo>
                    <a:pt x="66643" y="62369"/>
                  </a:lnTo>
                  <a:cubicBezTo>
                    <a:pt x="66643" y="63766"/>
                    <a:pt x="65474" y="64814"/>
                    <a:pt x="64177" y="64814"/>
                  </a:cubicBezTo>
                  <a:cubicBezTo>
                    <a:pt x="63838" y="64814"/>
                    <a:pt x="63491" y="64743"/>
                    <a:pt x="63153" y="64587"/>
                  </a:cubicBezTo>
                  <a:lnTo>
                    <a:pt x="42570" y="54965"/>
                  </a:lnTo>
                  <a:cubicBezTo>
                    <a:pt x="39699" y="53627"/>
                    <a:pt x="36731" y="52583"/>
                    <a:pt x="33665" y="51800"/>
                  </a:cubicBezTo>
                  <a:lnTo>
                    <a:pt x="33665" y="57998"/>
                  </a:lnTo>
                  <a:cubicBezTo>
                    <a:pt x="33665" y="63935"/>
                    <a:pt x="28837" y="68730"/>
                    <a:pt x="22933" y="68730"/>
                  </a:cubicBezTo>
                  <a:cubicBezTo>
                    <a:pt x="21563" y="68730"/>
                    <a:pt x="20486" y="67654"/>
                    <a:pt x="20486" y="66284"/>
                  </a:cubicBezTo>
                  <a:lnTo>
                    <a:pt x="20486" y="50202"/>
                  </a:lnTo>
                  <a:cubicBezTo>
                    <a:pt x="17257" y="49713"/>
                    <a:pt x="14876" y="46940"/>
                    <a:pt x="14876" y="43678"/>
                  </a:cubicBezTo>
                  <a:lnTo>
                    <a:pt x="14876" y="35393"/>
                  </a:lnTo>
                  <a:cubicBezTo>
                    <a:pt x="14876" y="31739"/>
                    <a:pt x="17844" y="28803"/>
                    <a:pt x="21465" y="28803"/>
                  </a:cubicBezTo>
                  <a:cubicBezTo>
                    <a:pt x="28772" y="28803"/>
                    <a:pt x="35948" y="27205"/>
                    <a:pt x="42570" y="24106"/>
                  </a:cubicBezTo>
                  <a:lnTo>
                    <a:pt x="63153" y="14516"/>
                  </a:lnTo>
                  <a:cubicBezTo>
                    <a:pt x="63495" y="14358"/>
                    <a:pt x="63848" y="14286"/>
                    <a:pt x="64191" y="14286"/>
                  </a:cubicBezTo>
                  <a:close/>
                  <a:moveTo>
                    <a:pt x="44788" y="0"/>
                  </a:moveTo>
                  <a:cubicBezTo>
                    <a:pt x="28021" y="0"/>
                    <a:pt x="12853" y="10112"/>
                    <a:pt x="6427" y="25639"/>
                  </a:cubicBezTo>
                  <a:cubicBezTo>
                    <a:pt x="1" y="41134"/>
                    <a:pt x="3557" y="59009"/>
                    <a:pt x="15430" y="70883"/>
                  </a:cubicBezTo>
                  <a:cubicBezTo>
                    <a:pt x="23373" y="78826"/>
                    <a:pt x="34003" y="83047"/>
                    <a:pt x="44808" y="83047"/>
                  </a:cubicBezTo>
                  <a:cubicBezTo>
                    <a:pt x="50155" y="83047"/>
                    <a:pt x="55545" y="82013"/>
                    <a:pt x="60674" y="79886"/>
                  </a:cubicBezTo>
                  <a:cubicBezTo>
                    <a:pt x="76201" y="73460"/>
                    <a:pt x="86313" y="58292"/>
                    <a:pt x="86313" y="41525"/>
                  </a:cubicBezTo>
                  <a:cubicBezTo>
                    <a:pt x="86281" y="18593"/>
                    <a:pt x="67720" y="33"/>
                    <a:pt x="44788"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72"/>
            <p:cNvSpPr/>
            <p:nvPr/>
          </p:nvSpPr>
          <p:spPr>
            <a:xfrm>
              <a:off x="3134750" y="4354750"/>
              <a:ext cx="476275" cy="138650"/>
            </a:xfrm>
            <a:custGeom>
              <a:avLst/>
              <a:gdLst/>
              <a:ahLst/>
              <a:cxnLst/>
              <a:rect l="l" t="t" r="r" b="b"/>
              <a:pathLst>
                <a:path w="19051" h="5546" extrusionOk="0">
                  <a:moveTo>
                    <a:pt x="1" y="0"/>
                  </a:moveTo>
                  <a:lnTo>
                    <a:pt x="1" y="685"/>
                  </a:lnTo>
                  <a:cubicBezTo>
                    <a:pt x="1" y="3360"/>
                    <a:pt x="2186" y="5545"/>
                    <a:pt x="4861" y="5545"/>
                  </a:cubicBezTo>
                  <a:lnTo>
                    <a:pt x="19051" y="5545"/>
                  </a:lnTo>
                  <a:cubicBezTo>
                    <a:pt x="18757" y="3719"/>
                    <a:pt x="18561" y="1859"/>
                    <a:pt x="18496"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72"/>
            <p:cNvSpPr/>
            <p:nvPr/>
          </p:nvSpPr>
          <p:spPr>
            <a:xfrm>
              <a:off x="4130475" y="4099500"/>
              <a:ext cx="225100" cy="317250"/>
            </a:xfrm>
            <a:custGeom>
              <a:avLst/>
              <a:gdLst/>
              <a:ahLst/>
              <a:cxnLst/>
              <a:rect l="l" t="t" r="r" b="b"/>
              <a:pathLst>
                <a:path w="9004" h="12690" extrusionOk="0">
                  <a:moveTo>
                    <a:pt x="9004" y="0"/>
                  </a:moveTo>
                  <a:cubicBezTo>
                    <a:pt x="6590" y="326"/>
                    <a:pt x="4143" y="489"/>
                    <a:pt x="1697" y="489"/>
                  </a:cubicBezTo>
                  <a:cubicBezTo>
                    <a:pt x="751" y="489"/>
                    <a:pt x="1" y="1240"/>
                    <a:pt x="1" y="2186"/>
                  </a:cubicBezTo>
                  <a:lnTo>
                    <a:pt x="1" y="10471"/>
                  </a:lnTo>
                  <a:cubicBezTo>
                    <a:pt x="1" y="11417"/>
                    <a:pt x="751" y="12200"/>
                    <a:pt x="1697" y="12200"/>
                  </a:cubicBezTo>
                  <a:cubicBezTo>
                    <a:pt x="4143" y="12200"/>
                    <a:pt x="6590" y="12363"/>
                    <a:pt x="9004" y="12689"/>
                  </a:cubicBezTo>
                  <a:lnTo>
                    <a:pt x="9004"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72"/>
            <p:cNvSpPr/>
            <p:nvPr/>
          </p:nvSpPr>
          <p:spPr>
            <a:xfrm>
              <a:off x="5131100" y="3783900"/>
              <a:ext cx="48950" cy="948450"/>
            </a:xfrm>
            <a:custGeom>
              <a:avLst/>
              <a:gdLst/>
              <a:ahLst/>
              <a:cxnLst/>
              <a:rect l="l" t="t" r="r" b="b"/>
              <a:pathLst>
                <a:path w="1958" h="37938" extrusionOk="0">
                  <a:moveTo>
                    <a:pt x="1957" y="0"/>
                  </a:moveTo>
                  <a:lnTo>
                    <a:pt x="0" y="914"/>
                  </a:lnTo>
                  <a:lnTo>
                    <a:pt x="0" y="37024"/>
                  </a:lnTo>
                  <a:lnTo>
                    <a:pt x="1957" y="37937"/>
                  </a:lnTo>
                  <a:lnTo>
                    <a:pt x="1957"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72"/>
            <p:cNvSpPr/>
            <p:nvPr/>
          </p:nvSpPr>
          <p:spPr>
            <a:xfrm>
              <a:off x="4477875" y="3863800"/>
              <a:ext cx="530925" cy="788625"/>
            </a:xfrm>
            <a:custGeom>
              <a:avLst/>
              <a:gdLst/>
              <a:ahLst/>
              <a:cxnLst/>
              <a:rect l="l" t="t" r="r" b="b"/>
              <a:pathLst>
                <a:path w="21237" h="31545" extrusionOk="0">
                  <a:moveTo>
                    <a:pt x="21236" y="1"/>
                  </a:moveTo>
                  <a:lnTo>
                    <a:pt x="10994" y="4763"/>
                  </a:lnTo>
                  <a:cubicBezTo>
                    <a:pt x="7471" y="6394"/>
                    <a:pt x="3785" y="7667"/>
                    <a:pt x="1" y="8515"/>
                  </a:cubicBezTo>
                  <a:lnTo>
                    <a:pt x="1" y="22998"/>
                  </a:lnTo>
                  <a:cubicBezTo>
                    <a:pt x="3785" y="23846"/>
                    <a:pt x="7471" y="25118"/>
                    <a:pt x="10994" y="26749"/>
                  </a:cubicBezTo>
                  <a:lnTo>
                    <a:pt x="21236" y="31544"/>
                  </a:lnTo>
                  <a:lnTo>
                    <a:pt x="21236"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72"/>
            <p:cNvSpPr/>
            <p:nvPr/>
          </p:nvSpPr>
          <p:spPr>
            <a:xfrm>
              <a:off x="3134750" y="3840975"/>
              <a:ext cx="559450" cy="391475"/>
            </a:xfrm>
            <a:custGeom>
              <a:avLst/>
              <a:gdLst/>
              <a:ahLst/>
              <a:cxnLst/>
              <a:rect l="l" t="t" r="r" b="b"/>
              <a:pathLst>
                <a:path w="22378" h="15659" extrusionOk="0">
                  <a:moveTo>
                    <a:pt x="1" y="1"/>
                  </a:moveTo>
                  <a:lnTo>
                    <a:pt x="1" y="5220"/>
                  </a:lnTo>
                  <a:lnTo>
                    <a:pt x="5938" y="5220"/>
                  </a:lnTo>
                  <a:cubicBezTo>
                    <a:pt x="7308" y="5220"/>
                    <a:pt x="8384" y="6296"/>
                    <a:pt x="8384" y="7666"/>
                  </a:cubicBezTo>
                  <a:cubicBezTo>
                    <a:pt x="8384" y="9004"/>
                    <a:pt x="7308" y="10113"/>
                    <a:pt x="5938" y="10113"/>
                  </a:cubicBezTo>
                  <a:lnTo>
                    <a:pt x="1" y="10113"/>
                  </a:lnTo>
                  <a:lnTo>
                    <a:pt x="1" y="15658"/>
                  </a:lnTo>
                  <a:lnTo>
                    <a:pt x="18561" y="15658"/>
                  </a:lnTo>
                  <a:cubicBezTo>
                    <a:pt x="18659" y="13799"/>
                    <a:pt x="18888" y="11939"/>
                    <a:pt x="19246" y="10113"/>
                  </a:cubicBezTo>
                  <a:lnTo>
                    <a:pt x="13505" y="10113"/>
                  </a:lnTo>
                  <a:cubicBezTo>
                    <a:pt x="12168" y="10113"/>
                    <a:pt x="11059" y="9004"/>
                    <a:pt x="11059" y="7666"/>
                  </a:cubicBezTo>
                  <a:cubicBezTo>
                    <a:pt x="11059" y="6296"/>
                    <a:pt x="12168" y="5220"/>
                    <a:pt x="13505" y="5220"/>
                  </a:cubicBezTo>
                  <a:lnTo>
                    <a:pt x="20421" y="5220"/>
                  </a:lnTo>
                  <a:cubicBezTo>
                    <a:pt x="20975" y="3426"/>
                    <a:pt x="21628" y="1697"/>
                    <a:pt x="2237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72"/>
            <p:cNvSpPr/>
            <p:nvPr/>
          </p:nvSpPr>
          <p:spPr>
            <a:xfrm>
              <a:off x="4270750" y="4530075"/>
              <a:ext cx="84825" cy="322150"/>
            </a:xfrm>
            <a:custGeom>
              <a:avLst/>
              <a:gdLst/>
              <a:ahLst/>
              <a:cxnLst/>
              <a:rect l="l" t="t" r="r" b="b"/>
              <a:pathLst>
                <a:path w="3393" h="12886" extrusionOk="0">
                  <a:moveTo>
                    <a:pt x="0" y="0"/>
                  </a:moveTo>
                  <a:lnTo>
                    <a:pt x="0" y="12885"/>
                  </a:lnTo>
                  <a:cubicBezTo>
                    <a:pt x="2055" y="11939"/>
                    <a:pt x="3393" y="9852"/>
                    <a:pt x="3393" y="7568"/>
                  </a:cubicBezTo>
                  <a:lnTo>
                    <a:pt x="3393" y="392"/>
                  </a:lnTo>
                  <a:cubicBezTo>
                    <a:pt x="2251" y="229"/>
                    <a:pt x="1142" y="98"/>
                    <a:pt x="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4" name="Google Shape;3064;p72"/>
          <p:cNvGrpSpPr/>
          <p:nvPr/>
        </p:nvGrpSpPr>
        <p:grpSpPr>
          <a:xfrm>
            <a:off x="5583380" y="2801460"/>
            <a:ext cx="418853" cy="415639"/>
            <a:chOff x="1822625" y="884800"/>
            <a:chExt cx="3955175" cy="3924825"/>
          </a:xfrm>
        </p:grpSpPr>
        <p:sp>
          <p:nvSpPr>
            <p:cNvPr id="3065" name="Google Shape;3065;p72"/>
            <p:cNvSpPr/>
            <p:nvPr/>
          </p:nvSpPr>
          <p:spPr>
            <a:xfrm>
              <a:off x="3413650" y="884800"/>
              <a:ext cx="775575" cy="999000"/>
            </a:xfrm>
            <a:custGeom>
              <a:avLst/>
              <a:gdLst/>
              <a:ahLst/>
              <a:cxnLst/>
              <a:rect l="l" t="t" r="r" b="b"/>
              <a:pathLst>
                <a:path w="31023" h="39960" extrusionOk="0">
                  <a:moveTo>
                    <a:pt x="15495" y="1"/>
                  </a:moveTo>
                  <a:cubicBezTo>
                    <a:pt x="6916" y="1"/>
                    <a:pt x="1" y="6981"/>
                    <a:pt x="33" y="15528"/>
                  </a:cubicBezTo>
                  <a:lnTo>
                    <a:pt x="33" y="24498"/>
                  </a:lnTo>
                  <a:cubicBezTo>
                    <a:pt x="33" y="33044"/>
                    <a:pt x="6949" y="39960"/>
                    <a:pt x="15495" y="39960"/>
                  </a:cubicBezTo>
                  <a:cubicBezTo>
                    <a:pt x="24042" y="39960"/>
                    <a:pt x="30957" y="33044"/>
                    <a:pt x="30957" y="24498"/>
                  </a:cubicBezTo>
                  <a:lnTo>
                    <a:pt x="30957" y="15528"/>
                  </a:lnTo>
                  <a:cubicBezTo>
                    <a:pt x="31022" y="6981"/>
                    <a:pt x="24074" y="1"/>
                    <a:pt x="154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72"/>
            <p:cNvSpPr/>
            <p:nvPr/>
          </p:nvSpPr>
          <p:spPr>
            <a:xfrm>
              <a:off x="4780425" y="1174300"/>
              <a:ext cx="661400" cy="856300"/>
            </a:xfrm>
            <a:custGeom>
              <a:avLst/>
              <a:gdLst/>
              <a:ahLst/>
              <a:cxnLst/>
              <a:rect l="l" t="t" r="r" b="b"/>
              <a:pathLst>
                <a:path w="26456" h="34252" extrusionOk="0">
                  <a:moveTo>
                    <a:pt x="13212" y="1"/>
                  </a:moveTo>
                  <a:cubicBezTo>
                    <a:pt x="5937" y="1"/>
                    <a:pt x="33" y="5905"/>
                    <a:pt x="1" y="13179"/>
                  </a:cubicBezTo>
                  <a:lnTo>
                    <a:pt x="1" y="21008"/>
                  </a:lnTo>
                  <a:cubicBezTo>
                    <a:pt x="1" y="28315"/>
                    <a:pt x="5937" y="34251"/>
                    <a:pt x="13244" y="34251"/>
                  </a:cubicBezTo>
                  <a:cubicBezTo>
                    <a:pt x="20519" y="34251"/>
                    <a:pt x="26455" y="28315"/>
                    <a:pt x="26455" y="21008"/>
                  </a:cubicBezTo>
                  <a:lnTo>
                    <a:pt x="26455" y="13179"/>
                  </a:lnTo>
                  <a:cubicBezTo>
                    <a:pt x="26423" y="5905"/>
                    <a:pt x="20519" y="1"/>
                    <a:pt x="1321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72"/>
            <p:cNvSpPr/>
            <p:nvPr/>
          </p:nvSpPr>
          <p:spPr>
            <a:xfrm>
              <a:off x="1822625" y="2302125"/>
              <a:ext cx="1149875" cy="757625"/>
            </a:xfrm>
            <a:custGeom>
              <a:avLst/>
              <a:gdLst/>
              <a:ahLst/>
              <a:cxnLst/>
              <a:rect l="l" t="t" r="r" b="b"/>
              <a:pathLst>
                <a:path w="45995" h="30305" extrusionOk="0">
                  <a:moveTo>
                    <a:pt x="13636" y="1"/>
                  </a:moveTo>
                  <a:cubicBezTo>
                    <a:pt x="5905" y="849"/>
                    <a:pt x="33" y="7340"/>
                    <a:pt x="0" y="15104"/>
                  </a:cubicBezTo>
                  <a:lnTo>
                    <a:pt x="0" y="30305"/>
                  </a:lnTo>
                  <a:lnTo>
                    <a:pt x="43450" y="30305"/>
                  </a:lnTo>
                  <a:lnTo>
                    <a:pt x="43450" y="12592"/>
                  </a:lnTo>
                  <a:cubicBezTo>
                    <a:pt x="43417" y="8939"/>
                    <a:pt x="44298" y="5351"/>
                    <a:pt x="45994" y="2121"/>
                  </a:cubicBezTo>
                  <a:cubicBezTo>
                    <a:pt x="44233" y="1045"/>
                    <a:pt x="42276" y="327"/>
                    <a:pt x="40221" y="66"/>
                  </a:cubicBezTo>
                  <a:cubicBezTo>
                    <a:pt x="36705" y="4070"/>
                    <a:pt x="31825" y="6076"/>
                    <a:pt x="26946" y="6076"/>
                  </a:cubicBezTo>
                  <a:cubicBezTo>
                    <a:pt x="22047" y="6076"/>
                    <a:pt x="17149" y="4054"/>
                    <a:pt x="1363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72"/>
            <p:cNvSpPr/>
            <p:nvPr/>
          </p:nvSpPr>
          <p:spPr>
            <a:xfrm>
              <a:off x="3031200" y="2175725"/>
              <a:ext cx="1540475" cy="1108300"/>
            </a:xfrm>
            <a:custGeom>
              <a:avLst/>
              <a:gdLst/>
              <a:ahLst/>
              <a:cxnLst/>
              <a:rect l="l" t="t" r="r" b="b"/>
              <a:pathLst>
                <a:path w="61619" h="44332" extrusionOk="0">
                  <a:moveTo>
                    <a:pt x="16049" y="1"/>
                  </a:moveTo>
                  <a:cubicBezTo>
                    <a:pt x="6948" y="849"/>
                    <a:pt x="0" y="8515"/>
                    <a:pt x="0" y="17648"/>
                  </a:cubicBezTo>
                  <a:lnTo>
                    <a:pt x="0" y="44331"/>
                  </a:lnTo>
                  <a:lnTo>
                    <a:pt x="61619" y="44331"/>
                  </a:lnTo>
                  <a:lnTo>
                    <a:pt x="61619" y="17648"/>
                  </a:lnTo>
                  <a:cubicBezTo>
                    <a:pt x="61586" y="8743"/>
                    <a:pt x="54997" y="1240"/>
                    <a:pt x="46157" y="99"/>
                  </a:cubicBezTo>
                  <a:cubicBezTo>
                    <a:pt x="42208" y="4682"/>
                    <a:pt x="36680" y="6973"/>
                    <a:pt x="31150" y="6973"/>
                  </a:cubicBezTo>
                  <a:cubicBezTo>
                    <a:pt x="25581" y="6973"/>
                    <a:pt x="20010" y="4649"/>
                    <a:pt x="16049"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72"/>
            <p:cNvSpPr/>
            <p:nvPr/>
          </p:nvSpPr>
          <p:spPr>
            <a:xfrm>
              <a:off x="4628750" y="2302125"/>
              <a:ext cx="1149050" cy="757625"/>
            </a:xfrm>
            <a:custGeom>
              <a:avLst/>
              <a:gdLst/>
              <a:ahLst/>
              <a:cxnLst/>
              <a:rect l="l" t="t" r="r" b="b"/>
              <a:pathLst>
                <a:path w="45962" h="30305" extrusionOk="0">
                  <a:moveTo>
                    <a:pt x="6263" y="1"/>
                  </a:moveTo>
                  <a:cubicBezTo>
                    <a:pt x="4045" y="197"/>
                    <a:pt x="1892" y="914"/>
                    <a:pt x="0" y="2089"/>
                  </a:cubicBezTo>
                  <a:cubicBezTo>
                    <a:pt x="1697" y="5318"/>
                    <a:pt x="2610" y="8939"/>
                    <a:pt x="2610" y="12592"/>
                  </a:cubicBezTo>
                  <a:lnTo>
                    <a:pt x="2610" y="30305"/>
                  </a:lnTo>
                  <a:lnTo>
                    <a:pt x="45962" y="30305"/>
                  </a:lnTo>
                  <a:lnTo>
                    <a:pt x="45962" y="15104"/>
                  </a:lnTo>
                  <a:cubicBezTo>
                    <a:pt x="45962" y="7536"/>
                    <a:pt x="40384" y="1110"/>
                    <a:pt x="32881" y="66"/>
                  </a:cubicBezTo>
                  <a:cubicBezTo>
                    <a:pt x="29349" y="4070"/>
                    <a:pt x="24461" y="6076"/>
                    <a:pt x="19578" y="6076"/>
                  </a:cubicBezTo>
                  <a:cubicBezTo>
                    <a:pt x="14675" y="6076"/>
                    <a:pt x="9777" y="4054"/>
                    <a:pt x="6263"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72"/>
            <p:cNvSpPr/>
            <p:nvPr/>
          </p:nvSpPr>
          <p:spPr>
            <a:xfrm>
              <a:off x="2158600" y="1174300"/>
              <a:ext cx="661400" cy="856300"/>
            </a:xfrm>
            <a:custGeom>
              <a:avLst/>
              <a:gdLst/>
              <a:ahLst/>
              <a:cxnLst/>
              <a:rect l="l" t="t" r="r" b="b"/>
              <a:pathLst>
                <a:path w="26456" h="34252" extrusionOk="0">
                  <a:moveTo>
                    <a:pt x="13244" y="1"/>
                  </a:moveTo>
                  <a:cubicBezTo>
                    <a:pt x="5938" y="1"/>
                    <a:pt x="33" y="5905"/>
                    <a:pt x="1" y="13179"/>
                  </a:cubicBezTo>
                  <a:lnTo>
                    <a:pt x="1" y="21008"/>
                  </a:lnTo>
                  <a:cubicBezTo>
                    <a:pt x="1" y="28315"/>
                    <a:pt x="5938" y="34251"/>
                    <a:pt x="13244" y="34251"/>
                  </a:cubicBezTo>
                  <a:cubicBezTo>
                    <a:pt x="20519" y="34251"/>
                    <a:pt x="26455" y="28315"/>
                    <a:pt x="26455" y="21008"/>
                  </a:cubicBezTo>
                  <a:lnTo>
                    <a:pt x="26455" y="13179"/>
                  </a:lnTo>
                  <a:cubicBezTo>
                    <a:pt x="26423" y="5905"/>
                    <a:pt x="20519" y="1"/>
                    <a:pt x="13244"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72"/>
            <p:cNvSpPr/>
            <p:nvPr/>
          </p:nvSpPr>
          <p:spPr>
            <a:xfrm>
              <a:off x="3415100" y="3628550"/>
              <a:ext cx="770225" cy="1152725"/>
            </a:xfrm>
            <a:custGeom>
              <a:avLst/>
              <a:gdLst/>
              <a:ahLst/>
              <a:cxnLst/>
              <a:rect l="l" t="t" r="r" b="b"/>
              <a:pathLst>
                <a:path w="30809" h="46109" extrusionOk="0">
                  <a:moveTo>
                    <a:pt x="15405" y="0"/>
                  </a:moveTo>
                  <a:cubicBezTo>
                    <a:pt x="14777" y="0"/>
                    <a:pt x="14149" y="245"/>
                    <a:pt x="13676" y="734"/>
                  </a:cubicBezTo>
                  <a:lnTo>
                    <a:pt x="1802" y="12608"/>
                  </a:lnTo>
                  <a:cubicBezTo>
                    <a:pt x="0" y="14359"/>
                    <a:pt x="1635" y="16841"/>
                    <a:pt x="3540" y="16841"/>
                  </a:cubicBezTo>
                  <a:cubicBezTo>
                    <a:pt x="4118" y="16841"/>
                    <a:pt x="4721" y="16612"/>
                    <a:pt x="5260" y="16065"/>
                  </a:cubicBezTo>
                  <a:lnTo>
                    <a:pt x="12534" y="8759"/>
                  </a:lnTo>
                  <a:lnTo>
                    <a:pt x="12534" y="43662"/>
                  </a:lnTo>
                  <a:cubicBezTo>
                    <a:pt x="12534" y="44999"/>
                    <a:pt x="13643" y="46108"/>
                    <a:pt x="14981" y="46108"/>
                  </a:cubicBezTo>
                  <a:cubicBezTo>
                    <a:pt x="16351" y="46108"/>
                    <a:pt x="17427" y="44999"/>
                    <a:pt x="17427" y="43662"/>
                  </a:cubicBezTo>
                  <a:lnTo>
                    <a:pt x="17427" y="7943"/>
                  </a:lnTo>
                  <a:lnTo>
                    <a:pt x="25549" y="16065"/>
                  </a:lnTo>
                  <a:cubicBezTo>
                    <a:pt x="26089" y="16612"/>
                    <a:pt x="26691" y="16841"/>
                    <a:pt x="27269" y="16841"/>
                  </a:cubicBezTo>
                  <a:cubicBezTo>
                    <a:pt x="29174" y="16841"/>
                    <a:pt x="30809" y="14359"/>
                    <a:pt x="29007" y="12608"/>
                  </a:cubicBezTo>
                  <a:lnTo>
                    <a:pt x="17133" y="734"/>
                  </a:lnTo>
                  <a:cubicBezTo>
                    <a:pt x="16660" y="245"/>
                    <a:pt x="16033" y="0"/>
                    <a:pt x="1540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72"/>
            <p:cNvSpPr/>
            <p:nvPr/>
          </p:nvSpPr>
          <p:spPr>
            <a:xfrm>
              <a:off x="2063200" y="4065250"/>
              <a:ext cx="838350" cy="743875"/>
            </a:xfrm>
            <a:custGeom>
              <a:avLst/>
              <a:gdLst/>
              <a:ahLst/>
              <a:cxnLst/>
              <a:rect l="l" t="t" r="r" b="b"/>
              <a:pathLst>
                <a:path w="33534" h="29755" extrusionOk="0">
                  <a:moveTo>
                    <a:pt x="2121" y="0"/>
                  </a:moveTo>
                  <a:cubicBezTo>
                    <a:pt x="2055" y="0"/>
                    <a:pt x="2023" y="33"/>
                    <a:pt x="1990" y="33"/>
                  </a:cubicBezTo>
                  <a:cubicBezTo>
                    <a:pt x="1957" y="33"/>
                    <a:pt x="1892" y="33"/>
                    <a:pt x="1860" y="65"/>
                  </a:cubicBezTo>
                  <a:lnTo>
                    <a:pt x="1762" y="65"/>
                  </a:lnTo>
                  <a:cubicBezTo>
                    <a:pt x="1729" y="98"/>
                    <a:pt x="1664" y="98"/>
                    <a:pt x="1631" y="131"/>
                  </a:cubicBezTo>
                  <a:cubicBezTo>
                    <a:pt x="1599" y="131"/>
                    <a:pt x="1566" y="131"/>
                    <a:pt x="1533" y="163"/>
                  </a:cubicBezTo>
                  <a:cubicBezTo>
                    <a:pt x="1501" y="163"/>
                    <a:pt x="1468" y="196"/>
                    <a:pt x="1436" y="196"/>
                  </a:cubicBezTo>
                  <a:cubicBezTo>
                    <a:pt x="1370" y="228"/>
                    <a:pt x="1338" y="228"/>
                    <a:pt x="1305" y="261"/>
                  </a:cubicBezTo>
                  <a:cubicBezTo>
                    <a:pt x="1272" y="294"/>
                    <a:pt x="1240" y="294"/>
                    <a:pt x="1207" y="326"/>
                  </a:cubicBezTo>
                  <a:cubicBezTo>
                    <a:pt x="1175" y="326"/>
                    <a:pt x="1142" y="359"/>
                    <a:pt x="1109" y="391"/>
                  </a:cubicBezTo>
                  <a:cubicBezTo>
                    <a:pt x="1077" y="391"/>
                    <a:pt x="1044" y="424"/>
                    <a:pt x="1011" y="457"/>
                  </a:cubicBezTo>
                  <a:cubicBezTo>
                    <a:pt x="979" y="457"/>
                    <a:pt x="946" y="489"/>
                    <a:pt x="914" y="522"/>
                  </a:cubicBezTo>
                  <a:cubicBezTo>
                    <a:pt x="881" y="555"/>
                    <a:pt x="848" y="555"/>
                    <a:pt x="816" y="587"/>
                  </a:cubicBezTo>
                  <a:cubicBezTo>
                    <a:pt x="783" y="620"/>
                    <a:pt x="751" y="652"/>
                    <a:pt x="751" y="685"/>
                  </a:cubicBezTo>
                  <a:cubicBezTo>
                    <a:pt x="718" y="685"/>
                    <a:pt x="685" y="750"/>
                    <a:pt x="653" y="783"/>
                  </a:cubicBezTo>
                  <a:cubicBezTo>
                    <a:pt x="620" y="783"/>
                    <a:pt x="620" y="816"/>
                    <a:pt x="587" y="816"/>
                  </a:cubicBezTo>
                  <a:cubicBezTo>
                    <a:pt x="587" y="816"/>
                    <a:pt x="587" y="848"/>
                    <a:pt x="587" y="848"/>
                  </a:cubicBezTo>
                  <a:cubicBezTo>
                    <a:pt x="555" y="881"/>
                    <a:pt x="522" y="913"/>
                    <a:pt x="490" y="946"/>
                  </a:cubicBezTo>
                  <a:cubicBezTo>
                    <a:pt x="457" y="979"/>
                    <a:pt x="457" y="1011"/>
                    <a:pt x="424" y="1044"/>
                  </a:cubicBezTo>
                  <a:cubicBezTo>
                    <a:pt x="392" y="1076"/>
                    <a:pt x="359" y="1109"/>
                    <a:pt x="359" y="1142"/>
                  </a:cubicBezTo>
                  <a:cubicBezTo>
                    <a:pt x="326" y="1174"/>
                    <a:pt x="326" y="1207"/>
                    <a:pt x="294" y="1240"/>
                  </a:cubicBezTo>
                  <a:cubicBezTo>
                    <a:pt x="261" y="1272"/>
                    <a:pt x="261" y="1305"/>
                    <a:pt x="229" y="1370"/>
                  </a:cubicBezTo>
                  <a:cubicBezTo>
                    <a:pt x="229" y="1403"/>
                    <a:pt x="196" y="1435"/>
                    <a:pt x="196" y="1468"/>
                  </a:cubicBezTo>
                  <a:cubicBezTo>
                    <a:pt x="163" y="1501"/>
                    <a:pt x="163" y="1533"/>
                    <a:pt x="131" y="1566"/>
                  </a:cubicBezTo>
                  <a:cubicBezTo>
                    <a:pt x="131" y="1598"/>
                    <a:pt x="131" y="1631"/>
                    <a:pt x="98" y="1696"/>
                  </a:cubicBezTo>
                  <a:cubicBezTo>
                    <a:pt x="98" y="1729"/>
                    <a:pt x="65" y="1761"/>
                    <a:pt x="65" y="1794"/>
                  </a:cubicBezTo>
                  <a:cubicBezTo>
                    <a:pt x="65" y="1827"/>
                    <a:pt x="65" y="1892"/>
                    <a:pt x="33" y="1925"/>
                  </a:cubicBezTo>
                  <a:cubicBezTo>
                    <a:pt x="33" y="1957"/>
                    <a:pt x="33" y="1990"/>
                    <a:pt x="33" y="2022"/>
                  </a:cubicBezTo>
                  <a:cubicBezTo>
                    <a:pt x="0" y="2055"/>
                    <a:pt x="0" y="2120"/>
                    <a:pt x="0" y="2153"/>
                  </a:cubicBezTo>
                  <a:cubicBezTo>
                    <a:pt x="0" y="2186"/>
                    <a:pt x="0" y="2218"/>
                    <a:pt x="0" y="2251"/>
                  </a:cubicBezTo>
                  <a:cubicBezTo>
                    <a:pt x="0" y="2316"/>
                    <a:pt x="0" y="2349"/>
                    <a:pt x="0" y="2414"/>
                  </a:cubicBezTo>
                  <a:lnTo>
                    <a:pt x="0" y="2447"/>
                  </a:lnTo>
                  <a:lnTo>
                    <a:pt x="0" y="19246"/>
                  </a:lnTo>
                  <a:cubicBezTo>
                    <a:pt x="0" y="20583"/>
                    <a:pt x="1077" y="21660"/>
                    <a:pt x="2447" y="21660"/>
                  </a:cubicBezTo>
                  <a:cubicBezTo>
                    <a:pt x="3784" y="21660"/>
                    <a:pt x="4893" y="20583"/>
                    <a:pt x="4893" y="19246"/>
                  </a:cubicBezTo>
                  <a:lnTo>
                    <a:pt x="4893" y="7829"/>
                  </a:lnTo>
                  <a:lnTo>
                    <a:pt x="29162" y="29130"/>
                  </a:lnTo>
                  <a:cubicBezTo>
                    <a:pt x="29626" y="29548"/>
                    <a:pt x="30206" y="29754"/>
                    <a:pt x="30783" y="29754"/>
                  </a:cubicBezTo>
                  <a:cubicBezTo>
                    <a:pt x="31465" y="29754"/>
                    <a:pt x="32143" y="29467"/>
                    <a:pt x="32620" y="28901"/>
                  </a:cubicBezTo>
                  <a:cubicBezTo>
                    <a:pt x="33533" y="27890"/>
                    <a:pt x="33403" y="26357"/>
                    <a:pt x="32392" y="25444"/>
                  </a:cubicBezTo>
                  <a:lnTo>
                    <a:pt x="8938" y="4893"/>
                  </a:lnTo>
                  <a:lnTo>
                    <a:pt x="19213" y="4893"/>
                  </a:lnTo>
                  <a:cubicBezTo>
                    <a:pt x="20583" y="4893"/>
                    <a:pt x="21660" y="3784"/>
                    <a:pt x="21660" y="2447"/>
                  </a:cubicBezTo>
                  <a:cubicBezTo>
                    <a:pt x="21660" y="1076"/>
                    <a:pt x="20583" y="0"/>
                    <a:pt x="1921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72"/>
            <p:cNvSpPr/>
            <p:nvPr/>
          </p:nvSpPr>
          <p:spPr>
            <a:xfrm>
              <a:off x="4664350" y="4079925"/>
              <a:ext cx="873700" cy="729700"/>
            </a:xfrm>
            <a:custGeom>
              <a:avLst/>
              <a:gdLst/>
              <a:ahLst/>
              <a:cxnLst/>
              <a:rect l="l" t="t" r="r" b="b"/>
              <a:pathLst>
                <a:path w="34948" h="29188" extrusionOk="0">
                  <a:moveTo>
                    <a:pt x="15702" y="0"/>
                  </a:moveTo>
                  <a:cubicBezTo>
                    <a:pt x="14332" y="0"/>
                    <a:pt x="13255" y="1077"/>
                    <a:pt x="13255" y="2447"/>
                  </a:cubicBezTo>
                  <a:cubicBezTo>
                    <a:pt x="13255" y="3784"/>
                    <a:pt x="14332" y="4893"/>
                    <a:pt x="15702" y="4893"/>
                  </a:cubicBezTo>
                  <a:lnTo>
                    <a:pt x="25749" y="4893"/>
                  </a:lnTo>
                  <a:lnTo>
                    <a:pt x="1969" y="24824"/>
                  </a:lnTo>
                  <a:cubicBezTo>
                    <a:pt x="1" y="26481"/>
                    <a:pt x="1569" y="29188"/>
                    <a:pt x="3556" y="29188"/>
                  </a:cubicBezTo>
                  <a:cubicBezTo>
                    <a:pt x="4072" y="29188"/>
                    <a:pt x="4615" y="29005"/>
                    <a:pt x="5133" y="28575"/>
                  </a:cubicBezTo>
                  <a:lnTo>
                    <a:pt x="30022" y="7698"/>
                  </a:lnTo>
                  <a:lnTo>
                    <a:pt x="30055" y="19246"/>
                  </a:lnTo>
                  <a:cubicBezTo>
                    <a:pt x="30055" y="20583"/>
                    <a:pt x="31131" y="21692"/>
                    <a:pt x="32501" y="21692"/>
                  </a:cubicBezTo>
                  <a:cubicBezTo>
                    <a:pt x="33838" y="21692"/>
                    <a:pt x="34947" y="20583"/>
                    <a:pt x="34947" y="19246"/>
                  </a:cubicBezTo>
                  <a:lnTo>
                    <a:pt x="34947" y="2447"/>
                  </a:lnTo>
                  <a:cubicBezTo>
                    <a:pt x="34947" y="2349"/>
                    <a:pt x="34915" y="2284"/>
                    <a:pt x="34915" y="2218"/>
                  </a:cubicBezTo>
                  <a:lnTo>
                    <a:pt x="34915" y="2186"/>
                  </a:lnTo>
                  <a:cubicBezTo>
                    <a:pt x="34915" y="2120"/>
                    <a:pt x="34915" y="2023"/>
                    <a:pt x="34882" y="1957"/>
                  </a:cubicBezTo>
                  <a:cubicBezTo>
                    <a:pt x="34882" y="1925"/>
                    <a:pt x="34882" y="1892"/>
                    <a:pt x="34882" y="1892"/>
                  </a:cubicBezTo>
                  <a:cubicBezTo>
                    <a:pt x="34850" y="1827"/>
                    <a:pt x="34850" y="1762"/>
                    <a:pt x="34817" y="1729"/>
                  </a:cubicBezTo>
                  <a:cubicBezTo>
                    <a:pt x="34817" y="1696"/>
                    <a:pt x="34784" y="1664"/>
                    <a:pt x="34784" y="1631"/>
                  </a:cubicBezTo>
                  <a:cubicBezTo>
                    <a:pt x="34784" y="1566"/>
                    <a:pt x="34752" y="1533"/>
                    <a:pt x="34752" y="1501"/>
                  </a:cubicBezTo>
                  <a:cubicBezTo>
                    <a:pt x="34719" y="1435"/>
                    <a:pt x="34719" y="1403"/>
                    <a:pt x="34687" y="1370"/>
                  </a:cubicBezTo>
                  <a:cubicBezTo>
                    <a:pt x="34654" y="1338"/>
                    <a:pt x="34654" y="1305"/>
                    <a:pt x="34654" y="1272"/>
                  </a:cubicBezTo>
                  <a:cubicBezTo>
                    <a:pt x="34589" y="1207"/>
                    <a:pt x="34556" y="1142"/>
                    <a:pt x="34523" y="1077"/>
                  </a:cubicBezTo>
                  <a:cubicBezTo>
                    <a:pt x="34491" y="1044"/>
                    <a:pt x="34491" y="1044"/>
                    <a:pt x="34491" y="1044"/>
                  </a:cubicBezTo>
                  <a:cubicBezTo>
                    <a:pt x="34458" y="979"/>
                    <a:pt x="34393" y="914"/>
                    <a:pt x="34360" y="881"/>
                  </a:cubicBezTo>
                  <a:cubicBezTo>
                    <a:pt x="34328" y="848"/>
                    <a:pt x="34328" y="816"/>
                    <a:pt x="34295" y="816"/>
                  </a:cubicBezTo>
                  <a:cubicBezTo>
                    <a:pt x="34262" y="783"/>
                    <a:pt x="34230" y="718"/>
                    <a:pt x="34197" y="685"/>
                  </a:cubicBezTo>
                  <a:cubicBezTo>
                    <a:pt x="34165" y="653"/>
                    <a:pt x="34132" y="653"/>
                    <a:pt x="34099" y="620"/>
                  </a:cubicBezTo>
                  <a:cubicBezTo>
                    <a:pt x="34067" y="587"/>
                    <a:pt x="34067" y="555"/>
                    <a:pt x="34034" y="555"/>
                  </a:cubicBezTo>
                  <a:cubicBezTo>
                    <a:pt x="34002" y="522"/>
                    <a:pt x="33969" y="489"/>
                    <a:pt x="33904" y="457"/>
                  </a:cubicBezTo>
                  <a:cubicBezTo>
                    <a:pt x="33904" y="457"/>
                    <a:pt x="33871" y="424"/>
                    <a:pt x="33838" y="392"/>
                  </a:cubicBezTo>
                  <a:cubicBezTo>
                    <a:pt x="33806" y="392"/>
                    <a:pt x="33773" y="359"/>
                    <a:pt x="33708" y="326"/>
                  </a:cubicBezTo>
                  <a:cubicBezTo>
                    <a:pt x="33708" y="326"/>
                    <a:pt x="33675" y="294"/>
                    <a:pt x="33643" y="294"/>
                  </a:cubicBezTo>
                  <a:cubicBezTo>
                    <a:pt x="33610" y="261"/>
                    <a:pt x="33545" y="229"/>
                    <a:pt x="33512" y="229"/>
                  </a:cubicBezTo>
                  <a:cubicBezTo>
                    <a:pt x="33480" y="196"/>
                    <a:pt x="33447" y="196"/>
                    <a:pt x="33414" y="163"/>
                  </a:cubicBezTo>
                  <a:cubicBezTo>
                    <a:pt x="33382" y="163"/>
                    <a:pt x="33349" y="163"/>
                    <a:pt x="33317" y="131"/>
                  </a:cubicBezTo>
                  <a:cubicBezTo>
                    <a:pt x="33284" y="131"/>
                    <a:pt x="33219" y="98"/>
                    <a:pt x="33186" y="98"/>
                  </a:cubicBezTo>
                  <a:cubicBezTo>
                    <a:pt x="33153" y="98"/>
                    <a:pt x="33121" y="65"/>
                    <a:pt x="33088" y="65"/>
                  </a:cubicBezTo>
                  <a:cubicBezTo>
                    <a:pt x="33056" y="65"/>
                    <a:pt x="32990" y="65"/>
                    <a:pt x="32958" y="33"/>
                  </a:cubicBezTo>
                  <a:lnTo>
                    <a:pt x="32827" y="33"/>
                  </a:lnTo>
                  <a:cubicBezTo>
                    <a:pt x="32795" y="33"/>
                    <a:pt x="32762" y="0"/>
                    <a:pt x="3272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74" name="Google Shape;3074;p72"/>
          <p:cNvSpPr/>
          <p:nvPr/>
        </p:nvSpPr>
        <p:spPr>
          <a:xfrm>
            <a:off x="1095870" y="2078937"/>
            <a:ext cx="6963277" cy="1568188"/>
          </a:xfrm>
          <a:custGeom>
            <a:avLst/>
            <a:gdLst/>
            <a:ahLst/>
            <a:cxnLst/>
            <a:rect l="l" t="t" r="r" b="b"/>
            <a:pathLst>
              <a:path w="280749" h="63227" extrusionOk="0">
                <a:moveTo>
                  <a:pt x="278417" y="23723"/>
                </a:moveTo>
                <a:cubicBezTo>
                  <a:pt x="277640" y="23723"/>
                  <a:pt x="276930" y="24263"/>
                  <a:pt x="276727" y="25007"/>
                </a:cubicBezTo>
                <a:lnTo>
                  <a:pt x="263379" y="25108"/>
                </a:lnTo>
                <a:cubicBezTo>
                  <a:pt x="263143" y="11355"/>
                  <a:pt x="251890" y="372"/>
                  <a:pt x="238136" y="440"/>
                </a:cubicBezTo>
                <a:cubicBezTo>
                  <a:pt x="224416" y="541"/>
                  <a:pt x="213299" y="11659"/>
                  <a:pt x="213231" y="25379"/>
                </a:cubicBezTo>
                <a:lnTo>
                  <a:pt x="213231" y="37814"/>
                </a:lnTo>
                <a:cubicBezTo>
                  <a:pt x="213400" y="51196"/>
                  <a:pt x="202586" y="62145"/>
                  <a:pt x="189205" y="62145"/>
                </a:cubicBezTo>
                <a:cubicBezTo>
                  <a:pt x="175823" y="62145"/>
                  <a:pt x="165009" y="51196"/>
                  <a:pt x="165178" y="37814"/>
                </a:cubicBezTo>
                <a:lnTo>
                  <a:pt x="165178" y="25412"/>
                </a:lnTo>
                <a:cubicBezTo>
                  <a:pt x="165178" y="11557"/>
                  <a:pt x="153959" y="338"/>
                  <a:pt x="140104" y="338"/>
                </a:cubicBezTo>
                <a:cubicBezTo>
                  <a:pt x="126249" y="338"/>
                  <a:pt x="115030" y="11557"/>
                  <a:pt x="115030" y="25412"/>
                </a:cubicBezTo>
                <a:lnTo>
                  <a:pt x="115030" y="37848"/>
                </a:lnTo>
                <a:cubicBezTo>
                  <a:pt x="115030" y="51095"/>
                  <a:pt x="104250" y="61841"/>
                  <a:pt x="91003" y="61841"/>
                </a:cubicBezTo>
                <a:cubicBezTo>
                  <a:pt x="77723" y="61841"/>
                  <a:pt x="66977" y="51095"/>
                  <a:pt x="66977" y="37848"/>
                </a:cubicBezTo>
                <a:lnTo>
                  <a:pt x="66977" y="25412"/>
                </a:lnTo>
                <a:cubicBezTo>
                  <a:pt x="67078" y="11557"/>
                  <a:pt x="55961" y="237"/>
                  <a:pt x="42106" y="136"/>
                </a:cubicBezTo>
                <a:cubicBezTo>
                  <a:pt x="28251" y="0"/>
                  <a:pt x="16930" y="11152"/>
                  <a:pt x="16829" y="24973"/>
                </a:cubicBezTo>
                <a:lnTo>
                  <a:pt x="3481" y="24872"/>
                </a:lnTo>
                <a:cubicBezTo>
                  <a:pt x="2872" y="22945"/>
                  <a:pt x="0" y="23385"/>
                  <a:pt x="0" y="25412"/>
                </a:cubicBezTo>
                <a:cubicBezTo>
                  <a:pt x="0" y="27440"/>
                  <a:pt x="2872" y="27879"/>
                  <a:pt x="3481" y="25953"/>
                </a:cubicBezTo>
                <a:lnTo>
                  <a:pt x="17369" y="26054"/>
                </a:lnTo>
                <a:lnTo>
                  <a:pt x="17369" y="26054"/>
                </a:lnTo>
                <a:cubicBezTo>
                  <a:pt x="17640" y="26054"/>
                  <a:pt x="17876" y="25818"/>
                  <a:pt x="17876" y="25514"/>
                </a:cubicBezTo>
                <a:cubicBezTo>
                  <a:pt x="17876" y="25514"/>
                  <a:pt x="17876" y="25480"/>
                  <a:pt x="17876" y="25480"/>
                </a:cubicBezTo>
                <a:cubicBezTo>
                  <a:pt x="17876" y="25446"/>
                  <a:pt x="17876" y="25446"/>
                  <a:pt x="17876" y="25412"/>
                </a:cubicBezTo>
                <a:cubicBezTo>
                  <a:pt x="17876" y="12132"/>
                  <a:pt x="28656" y="1386"/>
                  <a:pt x="41903" y="1386"/>
                </a:cubicBezTo>
                <a:cubicBezTo>
                  <a:pt x="55183" y="1386"/>
                  <a:pt x="65929" y="12132"/>
                  <a:pt x="65929" y="25412"/>
                </a:cubicBezTo>
                <a:lnTo>
                  <a:pt x="65929" y="37848"/>
                </a:lnTo>
                <a:cubicBezTo>
                  <a:pt x="65929" y="51669"/>
                  <a:pt x="77148" y="62922"/>
                  <a:pt x="91003" y="62922"/>
                </a:cubicBezTo>
                <a:cubicBezTo>
                  <a:pt x="104858" y="62922"/>
                  <a:pt x="116077" y="51669"/>
                  <a:pt x="116077" y="37848"/>
                </a:cubicBezTo>
                <a:lnTo>
                  <a:pt x="116077" y="25412"/>
                </a:lnTo>
                <a:cubicBezTo>
                  <a:pt x="116077" y="12132"/>
                  <a:pt x="126857" y="1386"/>
                  <a:pt x="140104" y="1386"/>
                </a:cubicBezTo>
                <a:cubicBezTo>
                  <a:pt x="153384" y="1386"/>
                  <a:pt x="164131" y="12132"/>
                  <a:pt x="164131" y="25412"/>
                </a:cubicBezTo>
                <a:lnTo>
                  <a:pt x="164131" y="37848"/>
                </a:lnTo>
                <a:cubicBezTo>
                  <a:pt x="163962" y="51804"/>
                  <a:pt x="175248" y="63226"/>
                  <a:pt x="189205" y="63226"/>
                </a:cubicBezTo>
                <a:cubicBezTo>
                  <a:pt x="203195" y="63226"/>
                  <a:pt x="214481" y="51804"/>
                  <a:pt x="214279" y="37848"/>
                </a:cubicBezTo>
                <a:lnTo>
                  <a:pt x="214279" y="25412"/>
                </a:lnTo>
                <a:cubicBezTo>
                  <a:pt x="214279" y="12132"/>
                  <a:pt x="225059" y="1386"/>
                  <a:pt x="238305" y="1386"/>
                </a:cubicBezTo>
                <a:cubicBezTo>
                  <a:pt x="251586" y="1386"/>
                  <a:pt x="262332" y="12132"/>
                  <a:pt x="262332" y="25412"/>
                </a:cubicBezTo>
                <a:cubicBezTo>
                  <a:pt x="262332" y="25446"/>
                  <a:pt x="262332" y="25480"/>
                  <a:pt x="262366" y="25514"/>
                </a:cubicBezTo>
                <a:cubicBezTo>
                  <a:pt x="262332" y="25581"/>
                  <a:pt x="262332" y="25615"/>
                  <a:pt x="262332" y="25649"/>
                </a:cubicBezTo>
                <a:cubicBezTo>
                  <a:pt x="262332" y="25953"/>
                  <a:pt x="262568" y="26190"/>
                  <a:pt x="262872" y="26190"/>
                </a:cubicBezTo>
                <a:lnTo>
                  <a:pt x="262872" y="26190"/>
                </a:lnTo>
                <a:lnTo>
                  <a:pt x="276727" y="26054"/>
                </a:lnTo>
                <a:cubicBezTo>
                  <a:pt x="277200" y="27440"/>
                  <a:pt x="279025" y="27744"/>
                  <a:pt x="279870" y="26528"/>
                </a:cubicBezTo>
                <a:cubicBezTo>
                  <a:pt x="280749" y="25345"/>
                  <a:pt x="279870" y="23689"/>
                  <a:pt x="278417" y="23723"/>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5" name="Google Shape;3075;p72"/>
          <p:cNvGrpSpPr/>
          <p:nvPr/>
        </p:nvGrpSpPr>
        <p:grpSpPr>
          <a:xfrm rot="5400000" flipH="1">
            <a:off x="442670" y="-418050"/>
            <a:ext cx="484925" cy="1370250"/>
            <a:chOff x="3973200" y="1692800"/>
            <a:chExt cx="484925" cy="1370250"/>
          </a:xfrm>
        </p:grpSpPr>
        <p:sp>
          <p:nvSpPr>
            <p:cNvPr id="3076" name="Google Shape;3076;p72"/>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72"/>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72"/>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72"/>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72"/>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72"/>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72"/>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72"/>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72"/>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72"/>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72"/>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72"/>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72"/>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72"/>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72"/>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72"/>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72"/>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72"/>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72"/>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72"/>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72"/>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72"/>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72"/>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72"/>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00" name="Google Shape;3100;p72"/>
          <p:cNvSpPr/>
          <p:nvPr/>
        </p:nvSpPr>
        <p:spPr>
          <a:xfrm>
            <a:off x="-231700" y="3215450"/>
            <a:ext cx="764400" cy="764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72"/>
          <p:cNvSpPr txBox="1"/>
          <p:nvPr/>
        </p:nvSpPr>
        <p:spPr>
          <a:xfrm>
            <a:off x="3862538" y="3612474"/>
            <a:ext cx="1417200" cy="328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700" b="1">
                <a:solidFill>
                  <a:srgbClr val="632A67"/>
                </a:solidFill>
                <a:latin typeface="Poppins" panose="00000500000000000000"/>
                <a:ea typeface="Poppins" panose="00000500000000000000"/>
                <a:cs typeface="Poppins" panose="00000500000000000000"/>
                <a:sym typeface="Poppins" panose="00000500000000000000"/>
              </a:rPr>
              <a:t>03 </a:t>
            </a:r>
            <a:r>
              <a:rPr lang="en-GB" sz="1700" b="1">
                <a:solidFill>
                  <a:srgbClr val="632A67"/>
                </a:solidFill>
                <a:latin typeface="Poppins" panose="00000500000000000000"/>
                <a:ea typeface="Poppins" panose="00000500000000000000"/>
                <a:cs typeface="Poppins" panose="00000500000000000000"/>
                <a:sym typeface="Poppins" panose="00000500000000000000"/>
              </a:rPr>
              <a:t>Jupiter</a:t>
            </a:r>
            <a:endParaRPr sz="17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102" name="Google Shape;3102;p72"/>
          <p:cNvSpPr txBox="1"/>
          <p:nvPr/>
        </p:nvSpPr>
        <p:spPr>
          <a:xfrm>
            <a:off x="3714345" y="3916898"/>
            <a:ext cx="1713600" cy="57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rgbClr val="632A67"/>
                </a:solidFill>
                <a:latin typeface="Rubik"/>
                <a:ea typeface="Rubik"/>
                <a:cs typeface="Rubik"/>
                <a:sym typeface="Rubik"/>
              </a:rPr>
              <a:t>Jupiter is the biggest planet</a:t>
            </a:r>
            <a:endParaRPr>
              <a:solidFill>
                <a:srgbClr val="632A67"/>
              </a:solidFill>
              <a:latin typeface="Rubik"/>
              <a:ea typeface="Rubik"/>
              <a:cs typeface="Rubik"/>
              <a:sym typeface="Rubik"/>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3106" name="Shape 3106"/>
        <p:cNvGrpSpPr/>
        <p:nvPr/>
      </p:nvGrpSpPr>
      <p:grpSpPr>
        <a:xfrm>
          <a:off x="0" y="0"/>
          <a:ext cx="0" cy="0"/>
          <a:chOff x="0" y="0"/>
          <a:chExt cx="0" cy="0"/>
        </a:xfrm>
      </p:grpSpPr>
      <p:sp>
        <p:nvSpPr>
          <p:cNvPr id="3107" name="Google Shape;3107;p73"/>
          <p:cNvSpPr txBox="1"/>
          <p:nvPr>
            <p:ph type="title"/>
          </p:nvPr>
        </p:nvSpPr>
        <p:spPr>
          <a:xfrm>
            <a:off x="2627550" y="616200"/>
            <a:ext cx="38889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333,000.00</a:t>
            </a:r>
            <a:endParaRPr lang="en-GB"/>
          </a:p>
        </p:txBody>
      </p:sp>
      <p:sp>
        <p:nvSpPr>
          <p:cNvPr id="3108" name="Google Shape;3108;p73"/>
          <p:cNvSpPr txBox="1"/>
          <p:nvPr>
            <p:ph type="subTitle" idx="1"/>
          </p:nvPr>
        </p:nvSpPr>
        <p:spPr>
          <a:xfrm>
            <a:off x="2493600" y="1270800"/>
            <a:ext cx="4156800" cy="38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earths is the Sun’s mass</a:t>
            </a:r>
            <a:endParaRPr lang="en-GB"/>
          </a:p>
        </p:txBody>
      </p:sp>
      <p:sp>
        <p:nvSpPr>
          <p:cNvPr id="3109" name="Google Shape;3109;p73"/>
          <p:cNvSpPr txBox="1"/>
          <p:nvPr>
            <p:ph type="title" idx="2"/>
          </p:nvPr>
        </p:nvSpPr>
        <p:spPr>
          <a:xfrm>
            <a:off x="2627550" y="2025900"/>
            <a:ext cx="38889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24h 37m 23s</a:t>
            </a:r>
            <a:endParaRPr lang="en-GB"/>
          </a:p>
        </p:txBody>
      </p:sp>
      <p:sp>
        <p:nvSpPr>
          <p:cNvPr id="3110" name="Google Shape;3110;p73"/>
          <p:cNvSpPr txBox="1"/>
          <p:nvPr>
            <p:ph type="subTitle" idx="3"/>
          </p:nvPr>
        </p:nvSpPr>
        <p:spPr>
          <a:xfrm>
            <a:off x="2493600" y="2680500"/>
            <a:ext cx="4156800" cy="38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is Jupiter’s rotation period</a:t>
            </a:r>
            <a:endParaRPr lang="en-GB"/>
          </a:p>
        </p:txBody>
      </p:sp>
      <p:sp>
        <p:nvSpPr>
          <p:cNvPr id="3111" name="Google Shape;3111;p73"/>
          <p:cNvSpPr txBox="1"/>
          <p:nvPr>
            <p:ph type="title" idx="4"/>
          </p:nvPr>
        </p:nvSpPr>
        <p:spPr>
          <a:xfrm>
            <a:off x="2627550" y="3435600"/>
            <a:ext cx="38889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386,000 km</a:t>
            </a:r>
            <a:endParaRPr lang="en-GB"/>
          </a:p>
        </p:txBody>
      </p:sp>
      <p:sp>
        <p:nvSpPr>
          <p:cNvPr id="3112" name="Google Shape;3112;p73"/>
          <p:cNvSpPr txBox="1"/>
          <p:nvPr>
            <p:ph type="subTitle" idx="5"/>
          </p:nvPr>
        </p:nvSpPr>
        <p:spPr>
          <a:xfrm>
            <a:off x="2493600" y="4090200"/>
            <a:ext cx="4156800" cy="38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is the distance between Earth and the Moon</a:t>
            </a:r>
            <a:endParaRPr lang="en-GB"/>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3116" name="Shape 3116"/>
        <p:cNvGrpSpPr/>
        <p:nvPr/>
      </p:nvGrpSpPr>
      <p:grpSpPr>
        <a:xfrm>
          <a:off x="0" y="0"/>
          <a:ext cx="0" cy="0"/>
          <a:chOff x="0" y="0"/>
          <a:chExt cx="0" cy="0"/>
        </a:xfrm>
      </p:grpSpPr>
      <p:grpSp>
        <p:nvGrpSpPr>
          <p:cNvPr id="3117" name="Google Shape;3117;p74"/>
          <p:cNvGrpSpPr/>
          <p:nvPr/>
        </p:nvGrpSpPr>
        <p:grpSpPr>
          <a:xfrm>
            <a:off x="1078690" y="1689729"/>
            <a:ext cx="1457950" cy="1358599"/>
            <a:chOff x="1030150" y="1867958"/>
            <a:chExt cx="1334753" cy="1243797"/>
          </a:xfrm>
        </p:grpSpPr>
        <p:sp>
          <p:nvSpPr>
            <p:cNvPr id="3118" name="Google Shape;3118;p74"/>
            <p:cNvSpPr/>
            <p:nvPr/>
          </p:nvSpPr>
          <p:spPr>
            <a:xfrm>
              <a:off x="1030150" y="1883214"/>
              <a:ext cx="1334753" cy="1213238"/>
            </a:xfrm>
            <a:custGeom>
              <a:avLst/>
              <a:gdLst/>
              <a:ahLst/>
              <a:cxnLst/>
              <a:rect l="l" t="t" r="r" b="b"/>
              <a:pathLst>
                <a:path w="44135" h="40117" extrusionOk="0">
                  <a:moveTo>
                    <a:pt x="22070" y="1"/>
                  </a:moveTo>
                  <a:cubicBezTo>
                    <a:pt x="12992" y="1"/>
                    <a:pt x="4741" y="6231"/>
                    <a:pt x="2569" y="15439"/>
                  </a:cubicBezTo>
                  <a:cubicBezTo>
                    <a:pt x="1" y="26219"/>
                    <a:pt x="6692" y="37033"/>
                    <a:pt x="17472" y="39567"/>
                  </a:cubicBezTo>
                  <a:cubicBezTo>
                    <a:pt x="19030" y="39938"/>
                    <a:pt x="20588" y="40116"/>
                    <a:pt x="22121" y="40116"/>
                  </a:cubicBezTo>
                  <a:cubicBezTo>
                    <a:pt x="31196" y="40116"/>
                    <a:pt x="39403" y="33887"/>
                    <a:pt x="41600" y="24665"/>
                  </a:cubicBezTo>
                  <a:cubicBezTo>
                    <a:pt x="44134" y="13885"/>
                    <a:pt x="37443" y="3105"/>
                    <a:pt x="26663" y="537"/>
                  </a:cubicBezTo>
                  <a:cubicBezTo>
                    <a:pt x="25126" y="174"/>
                    <a:pt x="23586" y="1"/>
                    <a:pt x="22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74"/>
            <p:cNvSpPr/>
            <p:nvPr/>
          </p:nvSpPr>
          <p:spPr>
            <a:xfrm>
              <a:off x="1075668" y="1867958"/>
              <a:ext cx="1243765" cy="1243797"/>
            </a:xfrm>
            <a:custGeom>
              <a:avLst/>
              <a:gdLst/>
              <a:ahLst/>
              <a:cxnLst/>
              <a:rect l="l" t="t" r="r" b="b"/>
              <a:pathLst>
                <a:path w="39369" h="39370" extrusionOk="0">
                  <a:moveTo>
                    <a:pt x="32374" y="6996"/>
                  </a:moveTo>
                  <a:cubicBezTo>
                    <a:pt x="39369" y="14025"/>
                    <a:pt x="39369" y="25379"/>
                    <a:pt x="32374" y="32374"/>
                  </a:cubicBezTo>
                  <a:cubicBezTo>
                    <a:pt x="25345" y="39369"/>
                    <a:pt x="13990" y="39369"/>
                    <a:pt x="6995" y="32374"/>
                  </a:cubicBezTo>
                  <a:cubicBezTo>
                    <a:pt x="0" y="25379"/>
                    <a:pt x="0" y="14025"/>
                    <a:pt x="6995" y="6996"/>
                  </a:cubicBezTo>
                  <a:cubicBezTo>
                    <a:pt x="13990" y="1"/>
                    <a:pt x="25345" y="1"/>
                    <a:pt x="32374" y="6996"/>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20" name="Google Shape;3120;p74"/>
          <p:cNvSpPr txBox="1"/>
          <p:nvPr>
            <p:ph type="title"/>
          </p:nvPr>
        </p:nvSpPr>
        <p:spPr>
          <a:xfrm>
            <a:off x="311700" y="448002"/>
            <a:ext cx="8520600" cy="57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Strategy</a:t>
            </a:r>
            <a:endParaRPr lang="en-GB"/>
          </a:p>
        </p:txBody>
      </p:sp>
      <p:sp>
        <p:nvSpPr>
          <p:cNvPr id="3121" name="Google Shape;3121;p74"/>
          <p:cNvSpPr txBox="1"/>
          <p:nvPr>
            <p:ph type="title" idx="2"/>
          </p:nvPr>
        </p:nvSpPr>
        <p:spPr>
          <a:xfrm>
            <a:off x="942975" y="3544419"/>
            <a:ext cx="16557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Mercury</a:t>
            </a:r>
            <a:endParaRPr lang="en-GB"/>
          </a:p>
        </p:txBody>
      </p:sp>
      <p:grpSp>
        <p:nvGrpSpPr>
          <p:cNvPr id="3122" name="Google Shape;3122;p74"/>
          <p:cNvGrpSpPr/>
          <p:nvPr/>
        </p:nvGrpSpPr>
        <p:grpSpPr>
          <a:xfrm>
            <a:off x="1512370" y="2107361"/>
            <a:ext cx="590592" cy="523335"/>
            <a:chOff x="1353700" y="676375"/>
            <a:chExt cx="4901175" cy="4343025"/>
          </a:xfrm>
        </p:grpSpPr>
        <p:sp>
          <p:nvSpPr>
            <p:cNvPr id="3123" name="Google Shape;3123;p74"/>
            <p:cNvSpPr/>
            <p:nvPr/>
          </p:nvSpPr>
          <p:spPr>
            <a:xfrm>
              <a:off x="1353700" y="2033025"/>
              <a:ext cx="347450" cy="1388000"/>
            </a:xfrm>
            <a:custGeom>
              <a:avLst/>
              <a:gdLst/>
              <a:ahLst/>
              <a:cxnLst/>
              <a:rect l="l" t="t" r="r" b="b"/>
              <a:pathLst>
                <a:path w="13898" h="55520" extrusionOk="0">
                  <a:moveTo>
                    <a:pt x="1" y="0"/>
                  </a:moveTo>
                  <a:lnTo>
                    <a:pt x="1" y="53203"/>
                  </a:lnTo>
                  <a:cubicBezTo>
                    <a:pt x="1" y="54019"/>
                    <a:pt x="197" y="54802"/>
                    <a:pt x="556" y="55519"/>
                  </a:cubicBezTo>
                  <a:lnTo>
                    <a:pt x="13832" y="38198"/>
                  </a:lnTo>
                  <a:lnTo>
                    <a:pt x="13832" y="12494"/>
                  </a:lnTo>
                  <a:cubicBezTo>
                    <a:pt x="13832" y="12102"/>
                    <a:pt x="13864" y="11711"/>
                    <a:pt x="13897" y="11319"/>
                  </a:cubicBezTo>
                  <a:lnTo>
                    <a:pt x="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74"/>
            <p:cNvSpPr/>
            <p:nvPr/>
          </p:nvSpPr>
          <p:spPr>
            <a:xfrm>
              <a:off x="1937600" y="3193475"/>
              <a:ext cx="2513400" cy="825300"/>
            </a:xfrm>
            <a:custGeom>
              <a:avLst/>
              <a:gdLst/>
              <a:ahLst/>
              <a:cxnLst/>
              <a:rect l="l" t="t" r="r" b="b"/>
              <a:pathLst>
                <a:path w="100536" h="33012" extrusionOk="0">
                  <a:moveTo>
                    <a:pt x="25183" y="0"/>
                  </a:moveTo>
                  <a:lnTo>
                    <a:pt x="1" y="32914"/>
                  </a:lnTo>
                  <a:cubicBezTo>
                    <a:pt x="360" y="32979"/>
                    <a:pt x="718" y="33012"/>
                    <a:pt x="1077" y="33012"/>
                  </a:cubicBezTo>
                  <a:lnTo>
                    <a:pt x="99459" y="33012"/>
                  </a:lnTo>
                  <a:cubicBezTo>
                    <a:pt x="99818" y="33012"/>
                    <a:pt x="100176" y="32979"/>
                    <a:pt x="100535" y="32914"/>
                  </a:cubicBezTo>
                  <a:lnTo>
                    <a:pt x="75255" y="66"/>
                  </a:lnTo>
                  <a:lnTo>
                    <a:pt x="56825" y="15723"/>
                  </a:lnTo>
                  <a:cubicBezTo>
                    <a:pt x="54933" y="17322"/>
                    <a:pt x="52608" y="18121"/>
                    <a:pt x="50288" y="18121"/>
                  </a:cubicBezTo>
                  <a:cubicBezTo>
                    <a:pt x="47968" y="18121"/>
                    <a:pt x="45652" y="17322"/>
                    <a:pt x="43777" y="15723"/>
                  </a:cubicBezTo>
                  <a:lnTo>
                    <a:pt x="25183"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74"/>
            <p:cNvSpPr/>
            <p:nvPr/>
          </p:nvSpPr>
          <p:spPr>
            <a:xfrm>
              <a:off x="1353700" y="1676650"/>
              <a:ext cx="2745000" cy="518675"/>
            </a:xfrm>
            <a:custGeom>
              <a:avLst/>
              <a:gdLst/>
              <a:ahLst/>
              <a:cxnLst/>
              <a:rect l="l" t="t" r="r" b="b"/>
              <a:pathLst>
                <a:path w="109800" h="20747" extrusionOk="0">
                  <a:moveTo>
                    <a:pt x="5188" y="0"/>
                  </a:moveTo>
                  <a:cubicBezTo>
                    <a:pt x="2317" y="0"/>
                    <a:pt x="1" y="2349"/>
                    <a:pt x="1" y="5187"/>
                  </a:cubicBezTo>
                  <a:lnTo>
                    <a:pt x="1" y="7960"/>
                  </a:lnTo>
                  <a:lnTo>
                    <a:pt x="15724" y="20747"/>
                  </a:lnTo>
                  <a:cubicBezTo>
                    <a:pt x="17681" y="17844"/>
                    <a:pt x="20943" y="16147"/>
                    <a:pt x="24433" y="16147"/>
                  </a:cubicBezTo>
                  <a:lnTo>
                    <a:pt x="109799" y="16147"/>
                  </a:lnTo>
                  <a:lnTo>
                    <a:pt x="109799" y="5187"/>
                  </a:lnTo>
                  <a:cubicBezTo>
                    <a:pt x="109799" y="2349"/>
                    <a:pt x="107451" y="0"/>
                    <a:pt x="10458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74"/>
            <p:cNvSpPr/>
            <p:nvPr/>
          </p:nvSpPr>
          <p:spPr>
            <a:xfrm>
              <a:off x="1467875" y="3188575"/>
              <a:ext cx="231625" cy="304200"/>
            </a:xfrm>
            <a:custGeom>
              <a:avLst/>
              <a:gdLst/>
              <a:ahLst/>
              <a:cxnLst/>
              <a:rect l="l" t="t" r="r" b="b"/>
              <a:pathLst>
                <a:path w="9265" h="12168" extrusionOk="0">
                  <a:moveTo>
                    <a:pt x="9265" y="1"/>
                  </a:moveTo>
                  <a:lnTo>
                    <a:pt x="1" y="12135"/>
                  </a:lnTo>
                  <a:cubicBezTo>
                    <a:pt x="196" y="12168"/>
                    <a:pt x="425" y="12168"/>
                    <a:pt x="621" y="12168"/>
                  </a:cubicBezTo>
                  <a:lnTo>
                    <a:pt x="9265" y="12168"/>
                  </a:lnTo>
                  <a:lnTo>
                    <a:pt x="9265"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74"/>
            <p:cNvSpPr/>
            <p:nvPr/>
          </p:nvSpPr>
          <p:spPr>
            <a:xfrm>
              <a:off x="1821800" y="2562275"/>
              <a:ext cx="651625" cy="1380675"/>
            </a:xfrm>
            <a:custGeom>
              <a:avLst/>
              <a:gdLst/>
              <a:ahLst/>
              <a:cxnLst/>
              <a:rect l="l" t="t" r="r" b="b"/>
              <a:pathLst>
                <a:path w="26065" h="55227" extrusionOk="0">
                  <a:moveTo>
                    <a:pt x="1" y="1"/>
                  </a:moveTo>
                  <a:lnTo>
                    <a:pt x="1" y="52551"/>
                  </a:lnTo>
                  <a:cubicBezTo>
                    <a:pt x="1" y="53497"/>
                    <a:pt x="229" y="54411"/>
                    <a:pt x="686" y="55226"/>
                  </a:cubicBezTo>
                  <a:lnTo>
                    <a:pt x="26064" y="22084"/>
                  </a:lnTo>
                  <a:lnTo>
                    <a:pt x="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74"/>
            <p:cNvSpPr/>
            <p:nvPr/>
          </p:nvSpPr>
          <p:spPr>
            <a:xfrm>
              <a:off x="1821800" y="2202650"/>
              <a:ext cx="2745000" cy="1321425"/>
            </a:xfrm>
            <a:custGeom>
              <a:avLst/>
              <a:gdLst/>
              <a:ahLst/>
              <a:cxnLst/>
              <a:rect l="l" t="t" r="r" b="b"/>
              <a:pathLst>
                <a:path w="109800" h="52857" extrusionOk="0">
                  <a:moveTo>
                    <a:pt x="5709" y="0"/>
                  </a:moveTo>
                  <a:cubicBezTo>
                    <a:pt x="2578" y="0"/>
                    <a:pt x="1" y="2545"/>
                    <a:pt x="1" y="5709"/>
                  </a:cubicBezTo>
                  <a:lnTo>
                    <a:pt x="1" y="7960"/>
                  </a:lnTo>
                  <a:lnTo>
                    <a:pt x="51573" y="51638"/>
                  </a:lnTo>
                  <a:cubicBezTo>
                    <a:pt x="52530" y="52449"/>
                    <a:pt x="53714" y="52857"/>
                    <a:pt x="54903" y="52857"/>
                  </a:cubicBezTo>
                  <a:cubicBezTo>
                    <a:pt x="56103" y="52857"/>
                    <a:pt x="57309" y="52441"/>
                    <a:pt x="58292" y="51605"/>
                  </a:cubicBezTo>
                  <a:lnTo>
                    <a:pt x="109799" y="7927"/>
                  </a:lnTo>
                  <a:lnTo>
                    <a:pt x="109799" y="5709"/>
                  </a:lnTo>
                  <a:cubicBezTo>
                    <a:pt x="109799" y="2545"/>
                    <a:pt x="107222" y="0"/>
                    <a:pt x="1040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74"/>
            <p:cNvSpPr/>
            <p:nvPr/>
          </p:nvSpPr>
          <p:spPr>
            <a:xfrm>
              <a:off x="3912750" y="2561450"/>
              <a:ext cx="654050" cy="1382300"/>
            </a:xfrm>
            <a:custGeom>
              <a:avLst/>
              <a:gdLst/>
              <a:ahLst/>
              <a:cxnLst/>
              <a:rect l="l" t="t" r="r" b="b"/>
              <a:pathLst>
                <a:path w="26162" h="55292" extrusionOk="0">
                  <a:moveTo>
                    <a:pt x="26161" y="1"/>
                  </a:moveTo>
                  <a:lnTo>
                    <a:pt x="0" y="22183"/>
                  </a:lnTo>
                  <a:lnTo>
                    <a:pt x="25476" y="55292"/>
                  </a:lnTo>
                  <a:cubicBezTo>
                    <a:pt x="25933" y="54444"/>
                    <a:pt x="26161" y="53530"/>
                    <a:pt x="26161" y="52584"/>
                  </a:cubicBezTo>
                  <a:lnTo>
                    <a:pt x="2616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74"/>
            <p:cNvSpPr/>
            <p:nvPr/>
          </p:nvSpPr>
          <p:spPr>
            <a:xfrm>
              <a:off x="4799175" y="2475475"/>
              <a:ext cx="1455700" cy="744775"/>
            </a:xfrm>
            <a:custGeom>
              <a:avLst/>
              <a:gdLst/>
              <a:ahLst/>
              <a:cxnLst/>
              <a:rect l="l" t="t" r="r" b="b"/>
              <a:pathLst>
                <a:path w="58228" h="29791" extrusionOk="0">
                  <a:moveTo>
                    <a:pt x="39225" y="1"/>
                  </a:moveTo>
                  <a:cubicBezTo>
                    <a:pt x="37198" y="1"/>
                    <a:pt x="35660" y="2843"/>
                    <a:pt x="37742" y="4451"/>
                  </a:cubicBezTo>
                  <a:lnTo>
                    <a:pt x="48213" y="12443"/>
                  </a:lnTo>
                  <a:lnTo>
                    <a:pt x="2447" y="12443"/>
                  </a:lnTo>
                  <a:cubicBezTo>
                    <a:pt x="1110" y="12443"/>
                    <a:pt x="1" y="13552"/>
                    <a:pt x="1" y="14890"/>
                  </a:cubicBezTo>
                  <a:cubicBezTo>
                    <a:pt x="1" y="16227"/>
                    <a:pt x="1110" y="17336"/>
                    <a:pt x="2447" y="17336"/>
                  </a:cubicBezTo>
                  <a:lnTo>
                    <a:pt x="48213" y="17336"/>
                  </a:lnTo>
                  <a:lnTo>
                    <a:pt x="37742" y="25328"/>
                  </a:lnTo>
                  <a:cubicBezTo>
                    <a:pt x="35637" y="26933"/>
                    <a:pt x="37183" y="29791"/>
                    <a:pt x="39212" y="29791"/>
                  </a:cubicBezTo>
                  <a:cubicBezTo>
                    <a:pt x="39699" y="29791"/>
                    <a:pt x="40212" y="29627"/>
                    <a:pt x="40710" y="29242"/>
                  </a:cubicBezTo>
                  <a:lnTo>
                    <a:pt x="56955" y="16847"/>
                  </a:lnTo>
                  <a:cubicBezTo>
                    <a:pt x="58227" y="15868"/>
                    <a:pt x="58227" y="13911"/>
                    <a:pt x="56955" y="12932"/>
                  </a:cubicBezTo>
                  <a:lnTo>
                    <a:pt x="40710" y="537"/>
                  </a:lnTo>
                  <a:cubicBezTo>
                    <a:pt x="40216" y="161"/>
                    <a:pt x="39706" y="1"/>
                    <a:pt x="3922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74"/>
            <p:cNvSpPr/>
            <p:nvPr/>
          </p:nvSpPr>
          <p:spPr>
            <a:xfrm>
              <a:off x="4771575" y="676375"/>
              <a:ext cx="1091475" cy="1060900"/>
            </a:xfrm>
            <a:custGeom>
              <a:avLst/>
              <a:gdLst/>
              <a:ahLst/>
              <a:cxnLst/>
              <a:rect l="l" t="t" r="r" b="b"/>
              <a:pathLst>
                <a:path w="43659" h="42436" extrusionOk="0">
                  <a:moveTo>
                    <a:pt x="41017" y="0"/>
                  </a:moveTo>
                  <a:cubicBezTo>
                    <a:pt x="40914" y="0"/>
                    <a:pt x="40810" y="7"/>
                    <a:pt x="40705" y="19"/>
                  </a:cubicBezTo>
                  <a:lnTo>
                    <a:pt x="20481" y="2727"/>
                  </a:lnTo>
                  <a:cubicBezTo>
                    <a:pt x="19144" y="2890"/>
                    <a:pt x="18165" y="4130"/>
                    <a:pt x="18361" y="5467"/>
                  </a:cubicBezTo>
                  <a:cubicBezTo>
                    <a:pt x="18512" y="6704"/>
                    <a:pt x="19583" y="7606"/>
                    <a:pt x="20826" y="7606"/>
                  </a:cubicBezTo>
                  <a:cubicBezTo>
                    <a:pt x="20928" y="7606"/>
                    <a:pt x="21030" y="7600"/>
                    <a:pt x="21133" y="7587"/>
                  </a:cubicBezTo>
                  <a:lnTo>
                    <a:pt x="34181" y="5826"/>
                  </a:lnTo>
                  <a:lnTo>
                    <a:pt x="1823" y="38185"/>
                  </a:lnTo>
                  <a:cubicBezTo>
                    <a:pt x="1" y="39957"/>
                    <a:pt x="1635" y="42435"/>
                    <a:pt x="3541" y="42435"/>
                  </a:cubicBezTo>
                  <a:cubicBezTo>
                    <a:pt x="4126" y="42435"/>
                    <a:pt x="4736" y="42202"/>
                    <a:pt x="5280" y="41642"/>
                  </a:cubicBezTo>
                  <a:lnTo>
                    <a:pt x="37639" y="9284"/>
                  </a:lnTo>
                  <a:lnTo>
                    <a:pt x="35910" y="22364"/>
                  </a:lnTo>
                  <a:cubicBezTo>
                    <a:pt x="35715" y="23702"/>
                    <a:pt x="36661" y="24941"/>
                    <a:pt x="37998" y="25104"/>
                  </a:cubicBezTo>
                  <a:cubicBezTo>
                    <a:pt x="38128" y="25104"/>
                    <a:pt x="38226" y="25137"/>
                    <a:pt x="38324" y="25137"/>
                  </a:cubicBezTo>
                  <a:cubicBezTo>
                    <a:pt x="39564" y="25137"/>
                    <a:pt x="40608" y="24223"/>
                    <a:pt x="40738" y="23016"/>
                  </a:cubicBezTo>
                  <a:lnTo>
                    <a:pt x="43445" y="2760"/>
                  </a:lnTo>
                  <a:cubicBezTo>
                    <a:pt x="43659" y="1266"/>
                    <a:pt x="42477" y="0"/>
                    <a:pt x="41017"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74"/>
            <p:cNvSpPr/>
            <p:nvPr/>
          </p:nvSpPr>
          <p:spPr>
            <a:xfrm>
              <a:off x="4793475" y="3959625"/>
              <a:ext cx="1069950" cy="1059775"/>
            </a:xfrm>
            <a:custGeom>
              <a:avLst/>
              <a:gdLst/>
              <a:ahLst/>
              <a:cxnLst/>
              <a:rect l="l" t="t" r="r" b="b"/>
              <a:pathLst>
                <a:path w="42798" h="42391" extrusionOk="0">
                  <a:moveTo>
                    <a:pt x="2675" y="1"/>
                  </a:moveTo>
                  <a:cubicBezTo>
                    <a:pt x="2047" y="1"/>
                    <a:pt x="1420" y="245"/>
                    <a:pt x="947" y="735"/>
                  </a:cubicBezTo>
                  <a:cubicBezTo>
                    <a:pt x="1" y="1681"/>
                    <a:pt x="1" y="3214"/>
                    <a:pt x="947" y="4192"/>
                  </a:cubicBezTo>
                  <a:lnTo>
                    <a:pt x="33305" y="36551"/>
                  </a:lnTo>
                  <a:lnTo>
                    <a:pt x="20257" y="34790"/>
                  </a:lnTo>
                  <a:cubicBezTo>
                    <a:pt x="20157" y="34778"/>
                    <a:pt x="20056" y="34772"/>
                    <a:pt x="19957" y="34772"/>
                  </a:cubicBezTo>
                  <a:cubicBezTo>
                    <a:pt x="18739" y="34772"/>
                    <a:pt x="17666" y="35674"/>
                    <a:pt x="17485" y="36910"/>
                  </a:cubicBezTo>
                  <a:cubicBezTo>
                    <a:pt x="17322" y="38248"/>
                    <a:pt x="18268" y="39487"/>
                    <a:pt x="19605" y="39650"/>
                  </a:cubicBezTo>
                  <a:lnTo>
                    <a:pt x="39829" y="42358"/>
                  </a:lnTo>
                  <a:cubicBezTo>
                    <a:pt x="39927" y="42358"/>
                    <a:pt x="40058" y="42390"/>
                    <a:pt x="40156" y="42390"/>
                  </a:cubicBezTo>
                  <a:cubicBezTo>
                    <a:pt x="41656" y="42390"/>
                    <a:pt x="42798" y="41085"/>
                    <a:pt x="42569" y="39618"/>
                  </a:cubicBezTo>
                  <a:lnTo>
                    <a:pt x="39895" y="19361"/>
                  </a:lnTo>
                  <a:cubicBezTo>
                    <a:pt x="39714" y="18124"/>
                    <a:pt x="38668" y="17222"/>
                    <a:pt x="37429" y="17222"/>
                  </a:cubicBezTo>
                  <a:cubicBezTo>
                    <a:pt x="37328" y="17222"/>
                    <a:pt x="37225" y="17228"/>
                    <a:pt x="37122" y="17240"/>
                  </a:cubicBezTo>
                  <a:cubicBezTo>
                    <a:pt x="35785" y="17436"/>
                    <a:pt x="34839" y="18676"/>
                    <a:pt x="35034" y="20013"/>
                  </a:cubicBezTo>
                  <a:lnTo>
                    <a:pt x="36763" y="33094"/>
                  </a:lnTo>
                  <a:lnTo>
                    <a:pt x="4404" y="735"/>
                  </a:lnTo>
                  <a:cubicBezTo>
                    <a:pt x="3931" y="245"/>
                    <a:pt x="3303" y="1"/>
                    <a:pt x="267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33" name="Google Shape;3133;p74"/>
          <p:cNvSpPr txBox="1"/>
          <p:nvPr>
            <p:ph type="subTitle" idx="1"/>
          </p:nvPr>
        </p:nvSpPr>
        <p:spPr>
          <a:xfrm>
            <a:off x="661050" y="3873759"/>
            <a:ext cx="21831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Is the smallest planet in the Solar System</a:t>
            </a:r>
            <a:endParaRPr lang="en-GB"/>
          </a:p>
        </p:txBody>
      </p:sp>
      <p:sp>
        <p:nvSpPr>
          <p:cNvPr id="3134" name="Google Shape;3134;p74"/>
          <p:cNvSpPr txBox="1"/>
          <p:nvPr>
            <p:ph type="title" idx="3"/>
          </p:nvPr>
        </p:nvSpPr>
        <p:spPr>
          <a:xfrm>
            <a:off x="1218450" y="3132877"/>
            <a:ext cx="1068300" cy="45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3135" name="Google Shape;3135;p74"/>
          <p:cNvSpPr txBox="1"/>
          <p:nvPr>
            <p:ph type="title" idx="4"/>
          </p:nvPr>
        </p:nvSpPr>
        <p:spPr>
          <a:xfrm>
            <a:off x="3751919" y="3537275"/>
            <a:ext cx="1655700" cy="40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Venus</a:t>
            </a:r>
            <a:endParaRPr lang="en-GB"/>
          </a:p>
        </p:txBody>
      </p:sp>
      <p:sp>
        <p:nvSpPr>
          <p:cNvPr id="3136" name="Google Shape;3136;p74"/>
          <p:cNvSpPr txBox="1"/>
          <p:nvPr>
            <p:ph type="subTitle" idx="5"/>
          </p:nvPr>
        </p:nvSpPr>
        <p:spPr>
          <a:xfrm>
            <a:off x="3482819" y="3866615"/>
            <a:ext cx="21831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Has a beautiful name, but it’s terribly hot</a:t>
            </a:r>
            <a:endParaRPr lang="en-GB"/>
          </a:p>
        </p:txBody>
      </p:sp>
      <p:sp>
        <p:nvSpPr>
          <p:cNvPr id="3137" name="Google Shape;3137;p74"/>
          <p:cNvSpPr txBox="1"/>
          <p:nvPr>
            <p:ph type="title" idx="6"/>
          </p:nvPr>
        </p:nvSpPr>
        <p:spPr>
          <a:xfrm>
            <a:off x="4040231" y="3125733"/>
            <a:ext cx="1068300" cy="45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3138" name="Google Shape;3138;p74"/>
          <p:cNvSpPr txBox="1"/>
          <p:nvPr>
            <p:ph type="title" idx="7"/>
          </p:nvPr>
        </p:nvSpPr>
        <p:spPr>
          <a:xfrm>
            <a:off x="6568025" y="3534125"/>
            <a:ext cx="1655700" cy="4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Mars</a:t>
            </a:r>
            <a:endParaRPr lang="en-GB"/>
          </a:p>
        </p:txBody>
      </p:sp>
      <p:sp>
        <p:nvSpPr>
          <p:cNvPr id="3139" name="Google Shape;3139;p74"/>
          <p:cNvSpPr txBox="1"/>
          <p:nvPr>
            <p:ph type="subTitle" idx="8"/>
          </p:nvPr>
        </p:nvSpPr>
        <p:spPr>
          <a:xfrm>
            <a:off x="6308018" y="3866615"/>
            <a:ext cx="21831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Despite being red, Mars is actually a cold place</a:t>
            </a:r>
            <a:endParaRPr lang="en-GB"/>
          </a:p>
        </p:txBody>
      </p:sp>
      <p:sp>
        <p:nvSpPr>
          <p:cNvPr id="3140" name="Google Shape;3140;p74"/>
          <p:cNvSpPr txBox="1"/>
          <p:nvPr>
            <p:ph type="title" idx="9"/>
          </p:nvPr>
        </p:nvSpPr>
        <p:spPr>
          <a:xfrm>
            <a:off x="6865425" y="3125733"/>
            <a:ext cx="1068300" cy="45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grpSp>
        <p:nvGrpSpPr>
          <p:cNvPr id="3141" name="Google Shape;3141;p74"/>
          <p:cNvGrpSpPr/>
          <p:nvPr/>
        </p:nvGrpSpPr>
        <p:grpSpPr>
          <a:xfrm>
            <a:off x="937437" y="1500586"/>
            <a:ext cx="1744424" cy="1837526"/>
            <a:chOff x="1012076" y="1543874"/>
            <a:chExt cx="2006700" cy="2113800"/>
          </a:xfrm>
        </p:grpSpPr>
        <p:sp>
          <p:nvSpPr>
            <p:cNvPr id="3142" name="Google Shape;3142;p74"/>
            <p:cNvSpPr/>
            <p:nvPr/>
          </p:nvSpPr>
          <p:spPr>
            <a:xfrm>
              <a:off x="1012076" y="1543874"/>
              <a:ext cx="2006700" cy="2113800"/>
            </a:xfrm>
            <a:prstGeom prst="arc">
              <a:avLst>
                <a:gd name="adj1" fmla="val 11956548"/>
                <a:gd name="adj2" fmla="val 20375228"/>
              </a:avLst>
            </a:prstGeom>
            <a:no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74"/>
            <p:cNvSpPr/>
            <p:nvPr/>
          </p:nvSpPr>
          <p:spPr>
            <a:xfrm>
              <a:off x="1030004"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74"/>
            <p:cNvSpPr/>
            <p:nvPr/>
          </p:nvSpPr>
          <p:spPr>
            <a:xfrm>
              <a:off x="2845326"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45" name="Google Shape;3145;p74"/>
          <p:cNvGrpSpPr/>
          <p:nvPr/>
        </p:nvGrpSpPr>
        <p:grpSpPr>
          <a:xfrm>
            <a:off x="3703887" y="1500598"/>
            <a:ext cx="1744424" cy="1837526"/>
            <a:chOff x="3703887" y="1652998"/>
            <a:chExt cx="1744424" cy="1837526"/>
          </a:xfrm>
        </p:grpSpPr>
        <p:grpSp>
          <p:nvGrpSpPr>
            <p:cNvPr id="3146" name="Google Shape;3146;p74"/>
            <p:cNvGrpSpPr/>
            <p:nvPr/>
          </p:nvGrpSpPr>
          <p:grpSpPr>
            <a:xfrm>
              <a:off x="3845140" y="1842141"/>
              <a:ext cx="1457950" cy="1358599"/>
              <a:chOff x="1030150" y="1867958"/>
              <a:chExt cx="1334753" cy="1243797"/>
            </a:xfrm>
          </p:grpSpPr>
          <p:sp>
            <p:nvSpPr>
              <p:cNvPr id="3147" name="Google Shape;3147;p74"/>
              <p:cNvSpPr/>
              <p:nvPr/>
            </p:nvSpPr>
            <p:spPr>
              <a:xfrm>
                <a:off x="1030150" y="1883214"/>
                <a:ext cx="1334753" cy="1213238"/>
              </a:xfrm>
              <a:custGeom>
                <a:avLst/>
                <a:gdLst/>
                <a:ahLst/>
                <a:cxnLst/>
                <a:rect l="l" t="t" r="r" b="b"/>
                <a:pathLst>
                  <a:path w="44135" h="40117" extrusionOk="0">
                    <a:moveTo>
                      <a:pt x="22070" y="1"/>
                    </a:moveTo>
                    <a:cubicBezTo>
                      <a:pt x="12992" y="1"/>
                      <a:pt x="4741" y="6231"/>
                      <a:pt x="2569" y="15439"/>
                    </a:cubicBezTo>
                    <a:cubicBezTo>
                      <a:pt x="1" y="26219"/>
                      <a:pt x="6692" y="37033"/>
                      <a:pt x="17472" y="39567"/>
                    </a:cubicBezTo>
                    <a:cubicBezTo>
                      <a:pt x="19030" y="39938"/>
                      <a:pt x="20588" y="40116"/>
                      <a:pt x="22121" y="40116"/>
                    </a:cubicBezTo>
                    <a:cubicBezTo>
                      <a:pt x="31196" y="40116"/>
                      <a:pt x="39403" y="33887"/>
                      <a:pt x="41600" y="24665"/>
                    </a:cubicBezTo>
                    <a:cubicBezTo>
                      <a:pt x="44134" y="13885"/>
                      <a:pt x="37443" y="3105"/>
                      <a:pt x="26663" y="537"/>
                    </a:cubicBezTo>
                    <a:cubicBezTo>
                      <a:pt x="25126" y="174"/>
                      <a:pt x="23586" y="1"/>
                      <a:pt x="22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74"/>
              <p:cNvSpPr/>
              <p:nvPr/>
            </p:nvSpPr>
            <p:spPr>
              <a:xfrm>
                <a:off x="1075668" y="1867958"/>
                <a:ext cx="1243765" cy="1243797"/>
              </a:xfrm>
              <a:custGeom>
                <a:avLst/>
                <a:gdLst/>
                <a:ahLst/>
                <a:cxnLst/>
                <a:rect l="l" t="t" r="r" b="b"/>
                <a:pathLst>
                  <a:path w="39369" h="39370" extrusionOk="0">
                    <a:moveTo>
                      <a:pt x="32374" y="6996"/>
                    </a:moveTo>
                    <a:cubicBezTo>
                      <a:pt x="39369" y="14025"/>
                      <a:pt x="39369" y="25379"/>
                      <a:pt x="32374" y="32374"/>
                    </a:cubicBezTo>
                    <a:cubicBezTo>
                      <a:pt x="25345" y="39369"/>
                      <a:pt x="13990" y="39369"/>
                      <a:pt x="6995" y="32374"/>
                    </a:cubicBezTo>
                    <a:cubicBezTo>
                      <a:pt x="0" y="25379"/>
                      <a:pt x="0" y="14025"/>
                      <a:pt x="6995" y="6996"/>
                    </a:cubicBezTo>
                    <a:cubicBezTo>
                      <a:pt x="13990" y="1"/>
                      <a:pt x="25345" y="1"/>
                      <a:pt x="32374" y="6996"/>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49" name="Google Shape;3149;p74"/>
            <p:cNvGrpSpPr/>
            <p:nvPr/>
          </p:nvGrpSpPr>
          <p:grpSpPr>
            <a:xfrm>
              <a:off x="4314913" y="2313997"/>
              <a:ext cx="518406" cy="414888"/>
              <a:chOff x="1190300" y="753650"/>
              <a:chExt cx="5220600" cy="4178125"/>
            </a:xfrm>
          </p:grpSpPr>
          <p:sp>
            <p:nvSpPr>
              <p:cNvPr id="3150" name="Google Shape;3150;p74"/>
              <p:cNvSpPr/>
              <p:nvPr/>
            </p:nvSpPr>
            <p:spPr>
              <a:xfrm>
                <a:off x="5018175" y="1894300"/>
                <a:ext cx="253425" cy="719900"/>
              </a:xfrm>
              <a:custGeom>
                <a:avLst/>
                <a:gdLst/>
                <a:ahLst/>
                <a:cxnLst/>
                <a:rect l="l" t="t" r="r" b="b"/>
                <a:pathLst>
                  <a:path w="10137" h="28796" extrusionOk="0">
                    <a:moveTo>
                      <a:pt x="1" y="0"/>
                    </a:moveTo>
                    <a:lnTo>
                      <a:pt x="1" y="28795"/>
                    </a:lnTo>
                    <a:lnTo>
                      <a:pt x="10137" y="28795"/>
                    </a:lnTo>
                    <a:lnTo>
                      <a:pt x="10137"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74"/>
              <p:cNvSpPr/>
              <p:nvPr/>
            </p:nvSpPr>
            <p:spPr>
              <a:xfrm>
                <a:off x="1197000" y="2093250"/>
                <a:ext cx="3023350" cy="1832650"/>
              </a:xfrm>
              <a:custGeom>
                <a:avLst/>
                <a:gdLst/>
                <a:ahLst/>
                <a:cxnLst/>
                <a:rect l="l" t="t" r="r" b="b"/>
                <a:pathLst>
                  <a:path w="120934" h="73306" extrusionOk="0">
                    <a:moveTo>
                      <a:pt x="14519" y="1"/>
                    </a:moveTo>
                    <a:cubicBezTo>
                      <a:pt x="7475" y="1"/>
                      <a:pt x="1399" y="4974"/>
                      <a:pt x="1" y="11911"/>
                    </a:cubicBezTo>
                    <a:lnTo>
                      <a:pt x="68883" y="70200"/>
                    </a:lnTo>
                    <a:cubicBezTo>
                      <a:pt x="71302" y="72270"/>
                      <a:pt x="74293" y="73305"/>
                      <a:pt x="77285" y="73305"/>
                    </a:cubicBezTo>
                    <a:cubicBezTo>
                      <a:pt x="80276" y="73305"/>
                      <a:pt x="83267" y="72270"/>
                      <a:pt x="85686" y="70200"/>
                    </a:cubicBezTo>
                    <a:lnTo>
                      <a:pt x="120934" y="40303"/>
                    </a:lnTo>
                    <a:cubicBezTo>
                      <a:pt x="119401" y="38985"/>
                      <a:pt x="117923" y="37587"/>
                      <a:pt x="116551" y="36135"/>
                    </a:cubicBezTo>
                    <a:cubicBezTo>
                      <a:pt x="107249" y="26322"/>
                      <a:pt x="101764" y="13497"/>
                      <a:pt x="10109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74"/>
              <p:cNvSpPr/>
              <p:nvPr/>
            </p:nvSpPr>
            <p:spPr>
              <a:xfrm>
                <a:off x="4327200" y="2216250"/>
                <a:ext cx="253425" cy="397950"/>
              </a:xfrm>
              <a:custGeom>
                <a:avLst/>
                <a:gdLst/>
                <a:ahLst/>
                <a:cxnLst/>
                <a:rect l="l" t="t" r="r" b="b"/>
                <a:pathLst>
                  <a:path w="10137" h="15918" extrusionOk="0">
                    <a:moveTo>
                      <a:pt x="1" y="1"/>
                    </a:moveTo>
                    <a:lnTo>
                      <a:pt x="1" y="15917"/>
                    </a:lnTo>
                    <a:lnTo>
                      <a:pt x="10137" y="15917"/>
                    </a:lnTo>
                    <a:lnTo>
                      <a:pt x="10137"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74"/>
              <p:cNvSpPr/>
              <p:nvPr/>
            </p:nvSpPr>
            <p:spPr>
              <a:xfrm>
                <a:off x="5709150" y="1424450"/>
                <a:ext cx="253425" cy="1189750"/>
              </a:xfrm>
              <a:custGeom>
                <a:avLst/>
                <a:gdLst/>
                <a:ahLst/>
                <a:cxnLst/>
                <a:rect l="l" t="t" r="r" b="b"/>
                <a:pathLst>
                  <a:path w="10137" h="47590" extrusionOk="0">
                    <a:moveTo>
                      <a:pt x="0" y="1"/>
                    </a:moveTo>
                    <a:lnTo>
                      <a:pt x="0" y="47589"/>
                    </a:lnTo>
                    <a:lnTo>
                      <a:pt x="10136" y="47589"/>
                    </a:lnTo>
                    <a:lnTo>
                      <a:pt x="10136"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74"/>
              <p:cNvSpPr/>
              <p:nvPr/>
            </p:nvSpPr>
            <p:spPr>
              <a:xfrm>
                <a:off x="1190300" y="2590650"/>
                <a:ext cx="3876300" cy="2341125"/>
              </a:xfrm>
              <a:custGeom>
                <a:avLst/>
                <a:gdLst/>
                <a:ahLst/>
                <a:cxnLst/>
                <a:rect l="l" t="t" r="r" b="b"/>
                <a:pathLst>
                  <a:path w="155052" h="93645" extrusionOk="0">
                    <a:moveTo>
                      <a:pt x="0" y="0"/>
                    </a:moveTo>
                    <a:lnTo>
                      <a:pt x="0" y="78857"/>
                    </a:lnTo>
                    <a:cubicBezTo>
                      <a:pt x="0" y="81331"/>
                      <a:pt x="618" y="83750"/>
                      <a:pt x="1801" y="85928"/>
                    </a:cubicBezTo>
                    <a:lnTo>
                      <a:pt x="39280" y="47589"/>
                    </a:lnTo>
                    <a:cubicBezTo>
                      <a:pt x="39879" y="46969"/>
                      <a:pt x="40700" y="46635"/>
                      <a:pt x="41535" y="46635"/>
                    </a:cubicBezTo>
                    <a:cubicBezTo>
                      <a:pt x="41788" y="46635"/>
                      <a:pt x="42042" y="46666"/>
                      <a:pt x="42292" y="46728"/>
                    </a:cubicBezTo>
                    <a:cubicBezTo>
                      <a:pt x="43394" y="46997"/>
                      <a:pt x="44254" y="47857"/>
                      <a:pt x="44550" y="48933"/>
                    </a:cubicBezTo>
                    <a:cubicBezTo>
                      <a:pt x="44846" y="50008"/>
                      <a:pt x="44550" y="51191"/>
                      <a:pt x="43743" y="51971"/>
                    </a:cubicBezTo>
                    <a:lnTo>
                      <a:pt x="5915" y="90687"/>
                    </a:lnTo>
                    <a:cubicBezTo>
                      <a:pt x="8469" y="92623"/>
                      <a:pt x="11588" y="93644"/>
                      <a:pt x="14787" y="93644"/>
                    </a:cubicBezTo>
                    <a:lnTo>
                      <a:pt x="140264" y="93644"/>
                    </a:lnTo>
                    <a:cubicBezTo>
                      <a:pt x="143437" y="93644"/>
                      <a:pt x="146555" y="92623"/>
                      <a:pt x="149110" y="90714"/>
                    </a:cubicBezTo>
                    <a:lnTo>
                      <a:pt x="111066" y="51998"/>
                    </a:lnTo>
                    <a:cubicBezTo>
                      <a:pt x="109856" y="50761"/>
                      <a:pt x="109883" y="48772"/>
                      <a:pt x="111120" y="47562"/>
                    </a:cubicBezTo>
                    <a:cubicBezTo>
                      <a:pt x="111718" y="46963"/>
                      <a:pt x="112507" y="46668"/>
                      <a:pt x="113298" y="46668"/>
                    </a:cubicBezTo>
                    <a:cubicBezTo>
                      <a:pt x="114106" y="46668"/>
                      <a:pt x="114917" y="46977"/>
                      <a:pt x="115529" y="47589"/>
                    </a:cubicBezTo>
                    <a:lnTo>
                      <a:pt x="153223" y="85955"/>
                    </a:lnTo>
                    <a:cubicBezTo>
                      <a:pt x="154433" y="83777"/>
                      <a:pt x="155051" y="81331"/>
                      <a:pt x="155051" y="78857"/>
                    </a:cubicBezTo>
                    <a:lnTo>
                      <a:pt x="155051" y="33984"/>
                    </a:lnTo>
                    <a:cubicBezTo>
                      <a:pt x="144754" y="33447"/>
                      <a:pt x="134806" y="30113"/>
                      <a:pt x="126283" y="24305"/>
                    </a:cubicBezTo>
                    <a:lnTo>
                      <a:pt x="90014" y="55090"/>
                    </a:lnTo>
                    <a:cubicBezTo>
                      <a:pt x="86421" y="58158"/>
                      <a:pt x="81979" y="59691"/>
                      <a:pt x="77538" y="59691"/>
                    </a:cubicBezTo>
                    <a:cubicBezTo>
                      <a:pt x="73107" y="59691"/>
                      <a:pt x="68676" y="58165"/>
                      <a:pt x="65091" y="55117"/>
                    </a:cubicBezTo>
                    <a:lnTo>
                      <a:pt x="0"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74"/>
              <p:cNvSpPr/>
              <p:nvPr/>
            </p:nvSpPr>
            <p:spPr>
              <a:xfrm>
                <a:off x="3782100" y="753650"/>
                <a:ext cx="2628800" cy="2531375"/>
              </a:xfrm>
              <a:custGeom>
                <a:avLst/>
                <a:gdLst/>
                <a:ahLst/>
                <a:cxnLst/>
                <a:rect l="l" t="t" r="r" b="b"/>
                <a:pathLst>
                  <a:path w="105152" h="101255" extrusionOk="0">
                    <a:moveTo>
                      <a:pt x="35086" y="52213"/>
                    </a:moveTo>
                    <a:cubicBezTo>
                      <a:pt x="36807" y="52213"/>
                      <a:pt x="38205" y="53638"/>
                      <a:pt x="38205" y="55359"/>
                    </a:cubicBezTo>
                    <a:lnTo>
                      <a:pt x="38205" y="77567"/>
                    </a:lnTo>
                    <a:cubicBezTo>
                      <a:pt x="38205" y="79288"/>
                      <a:pt x="36807" y="80686"/>
                      <a:pt x="35086" y="80686"/>
                    </a:cubicBezTo>
                    <a:lnTo>
                      <a:pt x="18659" y="80686"/>
                    </a:lnTo>
                    <a:cubicBezTo>
                      <a:pt x="16938" y="80686"/>
                      <a:pt x="15513" y="79288"/>
                      <a:pt x="15513" y="77567"/>
                    </a:cubicBezTo>
                    <a:lnTo>
                      <a:pt x="15513" y="55359"/>
                    </a:lnTo>
                    <a:cubicBezTo>
                      <a:pt x="15513" y="53638"/>
                      <a:pt x="16938" y="52213"/>
                      <a:pt x="18659" y="52213"/>
                    </a:cubicBezTo>
                    <a:close/>
                    <a:moveTo>
                      <a:pt x="62725" y="39335"/>
                    </a:moveTo>
                    <a:cubicBezTo>
                      <a:pt x="64446" y="39335"/>
                      <a:pt x="65844" y="40760"/>
                      <a:pt x="65844" y="42481"/>
                    </a:cubicBezTo>
                    <a:lnTo>
                      <a:pt x="65844" y="77567"/>
                    </a:lnTo>
                    <a:cubicBezTo>
                      <a:pt x="65844" y="79288"/>
                      <a:pt x="64446" y="80686"/>
                      <a:pt x="62725" y="80686"/>
                    </a:cubicBezTo>
                    <a:lnTo>
                      <a:pt x="46298" y="80686"/>
                    </a:lnTo>
                    <a:cubicBezTo>
                      <a:pt x="44577" y="80686"/>
                      <a:pt x="43152" y="79288"/>
                      <a:pt x="43152" y="77567"/>
                    </a:cubicBezTo>
                    <a:lnTo>
                      <a:pt x="43152" y="42481"/>
                    </a:lnTo>
                    <a:cubicBezTo>
                      <a:pt x="43152" y="40760"/>
                      <a:pt x="44577" y="39335"/>
                      <a:pt x="46298" y="39335"/>
                    </a:cubicBezTo>
                    <a:close/>
                    <a:moveTo>
                      <a:pt x="90364" y="20568"/>
                    </a:moveTo>
                    <a:cubicBezTo>
                      <a:pt x="92085" y="20568"/>
                      <a:pt x="93483" y="21967"/>
                      <a:pt x="93483" y="23714"/>
                    </a:cubicBezTo>
                    <a:lnTo>
                      <a:pt x="93483" y="77567"/>
                    </a:lnTo>
                    <a:cubicBezTo>
                      <a:pt x="93483" y="79288"/>
                      <a:pt x="92085" y="80686"/>
                      <a:pt x="90364" y="80686"/>
                    </a:cubicBezTo>
                    <a:lnTo>
                      <a:pt x="73937" y="80686"/>
                    </a:lnTo>
                    <a:cubicBezTo>
                      <a:pt x="72189" y="80686"/>
                      <a:pt x="70791" y="79288"/>
                      <a:pt x="70791" y="77567"/>
                    </a:cubicBezTo>
                    <a:lnTo>
                      <a:pt x="70791" y="23714"/>
                    </a:lnTo>
                    <a:cubicBezTo>
                      <a:pt x="70791" y="21967"/>
                      <a:pt x="72189" y="20568"/>
                      <a:pt x="73937" y="20568"/>
                    </a:cubicBezTo>
                    <a:close/>
                    <a:moveTo>
                      <a:pt x="54498" y="1"/>
                    </a:moveTo>
                    <a:cubicBezTo>
                      <a:pt x="34280" y="1"/>
                      <a:pt x="15997" y="12019"/>
                      <a:pt x="8012" y="30597"/>
                    </a:cubicBezTo>
                    <a:cubicBezTo>
                      <a:pt x="0" y="49148"/>
                      <a:pt x="3818" y="70711"/>
                      <a:pt x="17691" y="85391"/>
                    </a:cubicBezTo>
                    <a:cubicBezTo>
                      <a:pt x="19681" y="87488"/>
                      <a:pt x="21832" y="89424"/>
                      <a:pt x="24117" y="91144"/>
                    </a:cubicBezTo>
                    <a:cubicBezTo>
                      <a:pt x="24278" y="91252"/>
                      <a:pt x="24413" y="91359"/>
                      <a:pt x="24547" y="91467"/>
                    </a:cubicBezTo>
                    <a:cubicBezTo>
                      <a:pt x="33138" y="97817"/>
                      <a:pt x="43555" y="101254"/>
                      <a:pt x="54249" y="101254"/>
                    </a:cubicBezTo>
                    <a:cubicBezTo>
                      <a:pt x="54332" y="101254"/>
                      <a:pt x="54415" y="101254"/>
                      <a:pt x="54498" y="101254"/>
                    </a:cubicBezTo>
                    <a:cubicBezTo>
                      <a:pt x="82459" y="101254"/>
                      <a:pt x="105151" y="78589"/>
                      <a:pt x="105151" y="50627"/>
                    </a:cubicBezTo>
                    <a:cubicBezTo>
                      <a:pt x="105151" y="22666"/>
                      <a:pt x="82459" y="1"/>
                      <a:pt x="5449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56" name="Google Shape;3156;p74"/>
            <p:cNvGrpSpPr/>
            <p:nvPr/>
          </p:nvGrpSpPr>
          <p:grpSpPr>
            <a:xfrm>
              <a:off x="3703887" y="1652998"/>
              <a:ext cx="1744424" cy="1837526"/>
              <a:chOff x="1012076" y="1543874"/>
              <a:chExt cx="2006700" cy="2113800"/>
            </a:xfrm>
          </p:grpSpPr>
          <p:sp>
            <p:nvSpPr>
              <p:cNvPr id="3157" name="Google Shape;3157;p74"/>
              <p:cNvSpPr/>
              <p:nvPr/>
            </p:nvSpPr>
            <p:spPr>
              <a:xfrm>
                <a:off x="1012076" y="1543874"/>
                <a:ext cx="2006700" cy="2113800"/>
              </a:xfrm>
              <a:prstGeom prst="arc">
                <a:avLst>
                  <a:gd name="adj1" fmla="val 11956548"/>
                  <a:gd name="adj2" fmla="val 20375228"/>
                </a:avLst>
              </a:prstGeom>
              <a:no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74"/>
              <p:cNvSpPr/>
              <p:nvPr/>
            </p:nvSpPr>
            <p:spPr>
              <a:xfrm>
                <a:off x="1030004"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74"/>
              <p:cNvSpPr/>
              <p:nvPr/>
            </p:nvSpPr>
            <p:spPr>
              <a:xfrm>
                <a:off x="2845326"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160" name="Google Shape;3160;p74"/>
          <p:cNvGrpSpPr/>
          <p:nvPr/>
        </p:nvGrpSpPr>
        <p:grpSpPr>
          <a:xfrm>
            <a:off x="6523675" y="1468261"/>
            <a:ext cx="1744424" cy="1837526"/>
            <a:chOff x="6523675" y="1620661"/>
            <a:chExt cx="1744424" cy="1837526"/>
          </a:xfrm>
        </p:grpSpPr>
        <p:grpSp>
          <p:nvGrpSpPr>
            <p:cNvPr id="3161" name="Google Shape;3161;p74"/>
            <p:cNvGrpSpPr/>
            <p:nvPr/>
          </p:nvGrpSpPr>
          <p:grpSpPr>
            <a:xfrm>
              <a:off x="6664928" y="1809804"/>
              <a:ext cx="1457950" cy="1358599"/>
              <a:chOff x="1030150" y="1867958"/>
              <a:chExt cx="1334753" cy="1243797"/>
            </a:xfrm>
          </p:grpSpPr>
          <p:sp>
            <p:nvSpPr>
              <p:cNvPr id="3162" name="Google Shape;3162;p74"/>
              <p:cNvSpPr/>
              <p:nvPr/>
            </p:nvSpPr>
            <p:spPr>
              <a:xfrm>
                <a:off x="1030150" y="1883214"/>
                <a:ext cx="1334753" cy="1213238"/>
              </a:xfrm>
              <a:custGeom>
                <a:avLst/>
                <a:gdLst/>
                <a:ahLst/>
                <a:cxnLst/>
                <a:rect l="l" t="t" r="r" b="b"/>
                <a:pathLst>
                  <a:path w="44135" h="40117" extrusionOk="0">
                    <a:moveTo>
                      <a:pt x="22070" y="1"/>
                    </a:moveTo>
                    <a:cubicBezTo>
                      <a:pt x="12992" y="1"/>
                      <a:pt x="4741" y="6231"/>
                      <a:pt x="2569" y="15439"/>
                    </a:cubicBezTo>
                    <a:cubicBezTo>
                      <a:pt x="1" y="26219"/>
                      <a:pt x="6692" y="37033"/>
                      <a:pt x="17472" y="39567"/>
                    </a:cubicBezTo>
                    <a:cubicBezTo>
                      <a:pt x="19030" y="39938"/>
                      <a:pt x="20588" y="40116"/>
                      <a:pt x="22121" y="40116"/>
                    </a:cubicBezTo>
                    <a:cubicBezTo>
                      <a:pt x="31196" y="40116"/>
                      <a:pt x="39403" y="33887"/>
                      <a:pt x="41600" y="24665"/>
                    </a:cubicBezTo>
                    <a:cubicBezTo>
                      <a:pt x="44134" y="13885"/>
                      <a:pt x="37443" y="3105"/>
                      <a:pt x="26663" y="537"/>
                    </a:cubicBezTo>
                    <a:cubicBezTo>
                      <a:pt x="25126" y="174"/>
                      <a:pt x="23586" y="1"/>
                      <a:pt x="22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74"/>
              <p:cNvSpPr/>
              <p:nvPr/>
            </p:nvSpPr>
            <p:spPr>
              <a:xfrm>
                <a:off x="1075668" y="1867958"/>
                <a:ext cx="1243765" cy="1243797"/>
              </a:xfrm>
              <a:custGeom>
                <a:avLst/>
                <a:gdLst/>
                <a:ahLst/>
                <a:cxnLst/>
                <a:rect l="l" t="t" r="r" b="b"/>
                <a:pathLst>
                  <a:path w="39369" h="39370" extrusionOk="0">
                    <a:moveTo>
                      <a:pt x="32374" y="6996"/>
                    </a:moveTo>
                    <a:cubicBezTo>
                      <a:pt x="39369" y="14025"/>
                      <a:pt x="39369" y="25379"/>
                      <a:pt x="32374" y="32374"/>
                    </a:cubicBezTo>
                    <a:cubicBezTo>
                      <a:pt x="25345" y="39369"/>
                      <a:pt x="13990" y="39369"/>
                      <a:pt x="6995" y="32374"/>
                    </a:cubicBezTo>
                    <a:cubicBezTo>
                      <a:pt x="0" y="25379"/>
                      <a:pt x="0" y="14025"/>
                      <a:pt x="6995" y="6996"/>
                    </a:cubicBezTo>
                    <a:cubicBezTo>
                      <a:pt x="13990" y="1"/>
                      <a:pt x="25345" y="1"/>
                      <a:pt x="32374" y="6996"/>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4" name="Google Shape;3164;p74"/>
            <p:cNvGrpSpPr/>
            <p:nvPr/>
          </p:nvGrpSpPr>
          <p:grpSpPr>
            <a:xfrm>
              <a:off x="7150569" y="2284744"/>
              <a:ext cx="486669" cy="408719"/>
              <a:chOff x="1190625" y="657925"/>
              <a:chExt cx="5233000" cy="4394825"/>
            </a:xfrm>
          </p:grpSpPr>
          <p:sp>
            <p:nvSpPr>
              <p:cNvPr id="3165" name="Google Shape;3165;p74"/>
              <p:cNvSpPr/>
              <p:nvPr/>
            </p:nvSpPr>
            <p:spPr>
              <a:xfrm>
                <a:off x="1197825" y="2011000"/>
                <a:ext cx="3259925" cy="1963575"/>
              </a:xfrm>
              <a:custGeom>
                <a:avLst/>
                <a:gdLst/>
                <a:ahLst/>
                <a:cxnLst/>
                <a:rect l="l" t="t" r="r" b="b"/>
                <a:pathLst>
                  <a:path w="130397" h="78543" extrusionOk="0">
                    <a:moveTo>
                      <a:pt x="15554" y="1"/>
                    </a:moveTo>
                    <a:cubicBezTo>
                      <a:pt x="8008" y="1"/>
                      <a:pt x="1498" y="5358"/>
                      <a:pt x="0" y="12761"/>
                    </a:cubicBezTo>
                    <a:lnTo>
                      <a:pt x="73796" y="75237"/>
                    </a:lnTo>
                    <a:cubicBezTo>
                      <a:pt x="76389" y="77441"/>
                      <a:pt x="79593" y="78542"/>
                      <a:pt x="82797" y="78542"/>
                    </a:cubicBezTo>
                    <a:cubicBezTo>
                      <a:pt x="86002" y="78542"/>
                      <a:pt x="89206" y="77441"/>
                      <a:pt x="91799" y="75237"/>
                    </a:cubicBezTo>
                    <a:lnTo>
                      <a:pt x="130396" y="42487"/>
                    </a:lnTo>
                    <a:cubicBezTo>
                      <a:pt x="130339" y="41968"/>
                      <a:pt x="130281" y="41450"/>
                      <a:pt x="130281" y="40931"/>
                    </a:cubicBezTo>
                    <a:lnTo>
                      <a:pt x="130281"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74"/>
              <p:cNvSpPr/>
              <p:nvPr/>
            </p:nvSpPr>
            <p:spPr>
              <a:xfrm>
                <a:off x="5086375" y="657925"/>
                <a:ext cx="681950" cy="280150"/>
              </a:xfrm>
              <a:custGeom>
                <a:avLst/>
                <a:gdLst/>
                <a:ahLst/>
                <a:cxnLst/>
                <a:rect l="l" t="t" r="r" b="b"/>
                <a:pathLst>
                  <a:path w="27278" h="11206" extrusionOk="0">
                    <a:moveTo>
                      <a:pt x="0" y="1"/>
                    </a:moveTo>
                    <a:lnTo>
                      <a:pt x="0" y="11206"/>
                    </a:lnTo>
                    <a:lnTo>
                      <a:pt x="27278" y="11206"/>
                    </a:lnTo>
                    <a:lnTo>
                      <a:pt x="27278"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74"/>
              <p:cNvSpPr/>
              <p:nvPr/>
            </p:nvSpPr>
            <p:spPr>
              <a:xfrm>
                <a:off x="1190625" y="2543875"/>
                <a:ext cx="4152850" cy="2508875"/>
              </a:xfrm>
              <a:custGeom>
                <a:avLst/>
                <a:gdLst/>
                <a:ahLst/>
                <a:cxnLst/>
                <a:rect l="l" t="t" r="r" b="b"/>
                <a:pathLst>
                  <a:path w="166114" h="100355" extrusionOk="0">
                    <a:moveTo>
                      <a:pt x="0" y="1"/>
                    </a:moveTo>
                    <a:lnTo>
                      <a:pt x="0" y="84512"/>
                    </a:lnTo>
                    <a:cubicBezTo>
                      <a:pt x="0" y="87162"/>
                      <a:pt x="662" y="89754"/>
                      <a:pt x="1930" y="92059"/>
                    </a:cubicBezTo>
                    <a:lnTo>
                      <a:pt x="42083" y="51013"/>
                    </a:lnTo>
                    <a:cubicBezTo>
                      <a:pt x="42735" y="50361"/>
                      <a:pt x="43590" y="50037"/>
                      <a:pt x="44448" y="50037"/>
                    </a:cubicBezTo>
                    <a:cubicBezTo>
                      <a:pt x="45297" y="50037"/>
                      <a:pt x="46148" y="50354"/>
                      <a:pt x="46807" y="50984"/>
                    </a:cubicBezTo>
                    <a:cubicBezTo>
                      <a:pt x="48103" y="52280"/>
                      <a:pt x="48132" y="54383"/>
                      <a:pt x="46864" y="55708"/>
                    </a:cubicBezTo>
                    <a:lnTo>
                      <a:pt x="6337" y="97186"/>
                    </a:lnTo>
                    <a:cubicBezTo>
                      <a:pt x="9073" y="99231"/>
                      <a:pt x="12415" y="100354"/>
                      <a:pt x="15842" y="100354"/>
                    </a:cubicBezTo>
                    <a:lnTo>
                      <a:pt x="150271" y="100354"/>
                    </a:lnTo>
                    <a:cubicBezTo>
                      <a:pt x="153670" y="100354"/>
                      <a:pt x="157011" y="99231"/>
                      <a:pt x="159748" y="97186"/>
                    </a:cubicBezTo>
                    <a:lnTo>
                      <a:pt x="118990" y="55708"/>
                    </a:lnTo>
                    <a:cubicBezTo>
                      <a:pt x="117694" y="54383"/>
                      <a:pt x="117722" y="52280"/>
                      <a:pt x="119047" y="50984"/>
                    </a:cubicBezTo>
                    <a:cubicBezTo>
                      <a:pt x="119692" y="50340"/>
                      <a:pt x="120543" y="50016"/>
                      <a:pt x="121395" y="50016"/>
                    </a:cubicBezTo>
                    <a:cubicBezTo>
                      <a:pt x="122257" y="50016"/>
                      <a:pt x="123120" y="50347"/>
                      <a:pt x="123771" y="51013"/>
                    </a:cubicBezTo>
                    <a:lnTo>
                      <a:pt x="164155" y="92088"/>
                    </a:lnTo>
                    <a:cubicBezTo>
                      <a:pt x="165451" y="89754"/>
                      <a:pt x="166113" y="87162"/>
                      <a:pt x="166113" y="84512"/>
                    </a:cubicBezTo>
                    <a:lnTo>
                      <a:pt x="166113" y="33212"/>
                    </a:lnTo>
                    <a:lnTo>
                      <a:pt x="144193" y="33212"/>
                    </a:lnTo>
                    <a:cubicBezTo>
                      <a:pt x="139902" y="33212"/>
                      <a:pt x="135869" y="31196"/>
                      <a:pt x="133305" y="27768"/>
                    </a:cubicBezTo>
                    <a:lnTo>
                      <a:pt x="96436" y="59049"/>
                    </a:lnTo>
                    <a:cubicBezTo>
                      <a:pt x="92591" y="62319"/>
                      <a:pt x="87838" y="63953"/>
                      <a:pt x="83085" y="63953"/>
                    </a:cubicBezTo>
                    <a:cubicBezTo>
                      <a:pt x="78333" y="63953"/>
                      <a:pt x="73580" y="62319"/>
                      <a:pt x="69735" y="59049"/>
                    </a:cubicBezTo>
                    <a:lnTo>
                      <a:pt x="0"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74"/>
              <p:cNvSpPr/>
              <p:nvPr/>
            </p:nvSpPr>
            <p:spPr>
              <a:xfrm>
                <a:off x="4431075" y="1105825"/>
                <a:ext cx="1992550" cy="282325"/>
              </a:xfrm>
              <a:custGeom>
                <a:avLst/>
                <a:gdLst/>
                <a:ahLst/>
                <a:cxnLst/>
                <a:rect l="l" t="t" r="r" b="b"/>
                <a:pathLst>
                  <a:path w="79702" h="11293" extrusionOk="0">
                    <a:moveTo>
                      <a:pt x="5646" y="1"/>
                    </a:moveTo>
                    <a:cubicBezTo>
                      <a:pt x="2535" y="1"/>
                      <a:pt x="1" y="2536"/>
                      <a:pt x="1" y="5647"/>
                    </a:cubicBezTo>
                    <a:cubicBezTo>
                      <a:pt x="1" y="8757"/>
                      <a:pt x="2535" y="11292"/>
                      <a:pt x="5646" y="11292"/>
                    </a:cubicBezTo>
                    <a:lnTo>
                      <a:pt x="74056" y="11292"/>
                    </a:lnTo>
                    <a:cubicBezTo>
                      <a:pt x="77167" y="11292"/>
                      <a:pt x="79702" y="8757"/>
                      <a:pt x="79702" y="5647"/>
                    </a:cubicBezTo>
                    <a:cubicBezTo>
                      <a:pt x="79702" y="2536"/>
                      <a:pt x="77167" y="1"/>
                      <a:pt x="74056"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74"/>
              <p:cNvSpPr/>
              <p:nvPr/>
            </p:nvSpPr>
            <p:spPr>
              <a:xfrm>
                <a:off x="4623350" y="1555900"/>
                <a:ext cx="1608000" cy="1650500"/>
              </a:xfrm>
              <a:custGeom>
                <a:avLst/>
                <a:gdLst/>
                <a:ahLst/>
                <a:cxnLst/>
                <a:rect l="l" t="t" r="r" b="b"/>
                <a:pathLst>
                  <a:path w="64320" h="66020" extrusionOk="0">
                    <a:moveTo>
                      <a:pt x="15756" y="27595"/>
                    </a:moveTo>
                    <a:cubicBezTo>
                      <a:pt x="17628" y="27595"/>
                      <a:pt x="19126" y="29093"/>
                      <a:pt x="19126" y="30965"/>
                    </a:cubicBezTo>
                    <a:lnTo>
                      <a:pt x="19126" y="52597"/>
                    </a:lnTo>
                    <a:cubicBezTo>
                      <a:pt x="19126" y="54440"/>
                      <a:pt x="17628" y="55967"/>
                      <a:pt x="15756" y="55967"/>
                    </a:cubicBezTo>
                    <a:cubicBezTo>
                      <a:pt x="13913" y="55967"/>
                      <a:pt x="12415" y="54440"/>
                      <a:pt x="12415" y="52597"/>
                    </a:cubicBezTo>
                    <a:lnTo>
                      <a:pt x="12415" y="30965"/>
                    </a:lnTo>
                    <a:cubicBezTo>
                      <a:pt x="12415" y="29093"/>
                      <a:pt x="13913" y="27595"/>
                      <a:pt x="15756" y="27595"/>
                    </a:cubicBezTo>
                    <a:close/>
                    <a:moveTo>
                      <a:pt x="32146" y="27595"/>
                    </a:moveTo>
                    <a:cubicBezTo>
                      <a:pt x="34018" y="27595"/>
                      <a:pt x="35516" y="29093"/>
                      <a:pt x="35516" y="30965"/>
                    </a:cubicBezTo>
                    <a:lnTo>
                      <a:pt x="35516" y="52597"/>
                    </a:lnTo>
                    <a:cubicBezTo>
                      <a:pt x="35516" y="54440"/>
                      <a:pt x="34018" y="55967"/>
                      <a:pt x="32146" y="55967"/>
                    </a:cubicBezTo>
                    <a:cubicBezTo>
                      <a:pt x="30302" y="55967"/>
                      <a:pt x="28804" y="54440"/>
                      <a:pt x="28804" y="52597"/>
                    </a:cubicBezTo>
                    <a:lnTo>
                      <a:pt x="28804" y="30965"/>
                    </a:lnTo>
                    <a:cubicBezTo>
                      <a:pt x="28804" y="29093"/>
                      <a:pt x="30302" y="27595"/>
                      <a:pt x="32146" y="27595"/>
                    </a:cubicBezTo>
                    <a:close/>
                    <a:moveTo>
                      <a:pt x="48535" y="27595"/>
                    </a:moveTo>
                    <a:cubicBezTo>
                      <a:pt x="50407" y="27595"/>
                      <a:pt x="51905" y="29093"/>
                      <a:pt x="51905" y="30965"/>
                    </a:cubicBezTo>
                    <a:lnTo>
                      <a:pt x="51905" y="52597"/>
                    </a:lnTo>
                    <a:cubicBezTo>
                      <a:pt x="51905" y="54440"/>
                      <a:pt x="50407" y="55967"/>
                      <a:pt x="48535" y="55967"/>
                    </a:cubicBezTo>
                    <a:cubicBezTo>
                      <a:pt x="46692" y="55967"/>
                      <a:pt x="45194" y="54440"/>
                      <a:pt x="45194" y="52597"/>
                    </a:cubicBezTo>
                    <a:lnTo>
                      <a:pt x="45194" y="30965"/>
                    </a:lnTo>
                    <a:cubicBezTo>
                      <a:pt x="45194" y="29093"/>
                      <a:pt x="46692" y="27595"/>
                      <a:pt x="48535" y="27595"/>
                    </a:cubicBezTo>
                    <a:close/>
                    <a:moveTo>
                      <a:pt x="0" y="1"/>
                    </a:moveTo>
                    <a:lnTo>
                      <a:pt x="0" y="59135"/>
                    </a:lnTo>
                    <a:cubicBezTo>
                      <a:pt x="0" y="62938"/>
                      <a:pt x="3082" y="66020"/>
                      <a:pt x="6884" y="66020"/>
                    </a:cubicBezTo>
                    <a:lnTo>
                      <a:pt x="57436" y="66020"/>
                    </a:lnTo>
                    <a:cubicBezTo>
                      <a:pt x="61238" y="66020"/>
                      <a:pt x="64320" y="62938"/>
                      <a:pt x="64320" y="59135"/>
                    </a:cubicBezTo>
                    <a:lnTo>
                      <a:pt x="64320" y="1"/>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0" name="Google Shape;3170;p74"/>
            <p:cNvGrpSpPr/>
            <p:nvPr/>
          </p:nvGrpSpPr>
          <p:grpSpPr>
            <a:xfrm>
              <a:off x="6523675" y="1620661"/>
              <a:ext cx="1744424" cy="1837526"/>
              <a:chOff x="1012076" y="1543874"/>
              <a:chExt cx="2006700" cy="2113800"/>
            </a:xfrm>
          </p:grpSpPr>
          <p:sp>
            <p:nvSpPr>
              <p:cNvPr id="3171" name="Google Shape;3171;p74"/>
              <p:cNvSpPr/>
              <p:nvPr/>
            </p:nvSpPr>
            <p:spPr>
              <a:xfrm>
                <a:off x="1012076" y="1543874"/>
                <a:ext cx="2006700" cy="2113800"/>
              </a:xfrm>
              <a:prstGeom prst="arc">
                <a:avLst>
                  <a:gd name="adj1" fmla="val 11956548"/>
                  <a:gd name="adj2" fmla="val 20375228"/>
                </a:avLst>
              </a:prstGeom>
              <a:no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74"/>
              <p:cNvSpPr/>
              <p:nvPr/>
            </p:nvSpPr>
            <p:spPr>
              <a:xfrm>
                <a:off x="1030004"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74"/>
              <p:cNvSpPr/>
              <p:nvPr/>
            </p:nvSpPr>
            <p:spPr>
              <a:xfrm>
                <a:off x="2845326" y="2128887"/>
                <a:ext cx="157800" cy="157800"/>
              </a:xfrm>
              <a:prstGeom prst="ellipse">
                <a:avLst/>
              </a:prstGeom>
              <a:solidFill>
                <a:srgbClr val="F7786B"/>
              </a:solidFill>
              <a:ln w="28575" cap="flat"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3177" name="Shape 3177"/>
        <p:cNvGrpSpPr/>
        <p:nvPr/>
      </p:nvGrpSpPr>
      <p:grpSpPr>
        <a:xfrm>
          <a:off x="0" y="0"/>
          <a:ext cx="0" cy="0"/>
          <a:chOff x="0" y="0"/>
          <a:chExt cx="0" cy="0"/>
        </a:xfrm>
      </p:grpSpPr>
      <p:sp>
        <p:nvSpPr>
          <p:cNvPr id="3178" name="Google Shape;3178;p75"/>
          <p:cNvSpPr txBox="1"/>
          <p:nvPr>
            <p:ph type="title"/>
          </p:nvPr>
        </p:nvSpPr>
        <p:spPr>
          <a:xfrm>
            <a:off x="724219" y="412447"/>
            <a:ext cx="7709700" cy="5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Key Action Ite</a:t>
            </a:r>
            <a:r>
              <a:rPr lang="en-GB"/>
              <a:t>ms</a:t>
            </a:r>
            <a:endParaRPr lang="en-GB"/>
          </a:p>
        </p:txBody>
      </p:sp>
      <p:graphicFrame>
        <p:nvGraphicFramePr>
          <p:cNvPr id="3179" name="Google Shape;3179;p75"/>
          <p:cNvGraphicFramePr/>
          <p:nvPr/>
        </p:nvGraphicFramePr>
        <p:xfrm>
          <a:off x="717075" y="1355325"/>
          <a:ext cx="7709650" cy="3250025"/>
        </p:xfrm>
        <a:graphic>
          <a:graphicData uri="http://schemas.openxmlformats.org/drawingml/2006/table">
            <a:tbl>
              <a:tblPr>
                <a:noFill/>
                <a:tableStyleId>{08DC2C46-49ED-4876-BAFF-3A2F2C64394D}</a:tableStyleId>
              </a:tblPr>
              <a:tblGrid>
                <a:gridCol w="1423450"/>
                <a:gridCol w="2095400"/>
                <a:gridCol w="2095400"/>
                <a:gridCol w="2095400"/>
              </a:tblGrid>
              <a:tr h="492525">
                <a:tc>
                  <a:txBody>
                    <a:bodyPr/>
                    <a:lstStyle/>
                    <a:p>
                      <a:pPr marL="0" lvl="0" indent="0" algn="ctr" rtl="0">
                        <a:spcBef>
                          <a:spcPts val="0"/>
                        </a:spcBef>
                        <a:spcAft>
                          <a:spcPts val="0"/>
                        </a:spcAft>
                        <a:buNone/>
                      </a:pPr>
                    </a:p>
                  </a:txBody>
                  <a:tcPr marL="91425" marR="91425" marT="91425" marB="91425" anchor="ctr">
                    <a:lnL w="19050" cap="flat" cmpd="sng">
                      <a:solidFill>
                        <a:srgbClr val="632A67">
                          <a:alpha val="0"/>
                        </a:srgbClr>
                      </a:solidFill>
                      <a:prstDash val="solid"/>
                      <a:round/>
                      <a:headEnd type="none" w="sm" len="sm"/>
                      <a:tailEnd type="none" w="sm" len="sm"/>
                    </a:lnL>
                    <a:lnR w="28575" cap="flat" cmpd="sng">
                      <a:solidFill>
                        <a:schemeClr val="accent2"/>
                      </a:solidFill>
                      <a:prstDash val="solid"/>
                      <a:round/>
                      <a:headEnd type="none" w="sm" len="sm"/>
                      <a:tailEnd type="none" w="sm" len="sm"/>
                    </a:lnR>
                    <a:lnT w="19050" cap="flat" cmpd="sng">
                      <a:solidFill>
                        <a:srgbClr val="632A67">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First quarter</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panose="020B0604020202020204"/>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Second </a:t>
                      </a:r>
                      <a:r>
                        <a:rPr lang="en-GB" sz="1600" b="1">
                          <a:solidFill>
                            <a:schemeClr val="accent2"/>
                          </a:solidFill>
                          <a:latin typeface="Poppins" panose="00000500000000000000"/>
                          <a:ea typeface="Poppins" panose="00000500000000000000"/>
                          <a:cs typeface="Poppins" panose="00000500000000000000"/>
                          <a:sym typeface="Poppins" panose="00000500000000000000"/>
                        </a:rPr>
                        <a:t>quarter</a:t>
                      </a:r>
                      <a:endParaRPr sz="1600">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chemeClr val="dk1"/>
                        </a:buClr>
                        <a:buSzPts val="1100"/>
                        <a:buFont typeface="Arial" panose="020B0604020202020204"/>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Third</a:t>
                      </a:r>
                      <a:r>
                        <a:rPr lang="en-GB" sz="1600" b="1">
                          <a:solidFill>
                            <a:schemeClr val="accent2"/>
                          </a:solidFill>
                          <a:latin typeface="Poppins" panose="00000500000000000000"/>
                          <a:ea typeface="Poppins" panose="00000500000000000000"/>
                          <a:cs typeface="Poppins" panose="00000500000000000000"/>
                          <a:sym typeface="Poppins" panose="00000500000000000000"/>
                        </a:rPr>
                        <a:t> quarter</a:t>
                      </a:r>
                      <a:endParaRPr sz="1600">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dk2"/>
                    </a:solidFill>
                  </a:tcPr>
                </a:tc>
              </a:tr>
              <a:tr h="689375">
                <a:tc>
                  <a:txBody>
                    <a:bodyPr/>
                    <a:lstStyle/>
                    <a:p>
                      <a:pPr marL="0" lvl="0" indent="0" algn="l" rtl="0">
                        <a:spcBef>
                          <a:spcPts val="0"/>
                        </a:spcBef>
                        <a:spcAft>
                          <a:spcPts val="0"/>
                        </a:spcAft>
                        <a:buNone/>
                      </a:pPr>
                      <a:r>
                        <a:rPr lang="en-GB" sz="1200" b="1">
                          <a:solidFill>
                            <a:schemeClr val="accent2"/>
                          </a:solidFill>
                          <a:latin typeface="Poppins" panose="00000500000000000000"/>
                          <a:ea typeface="Poppins" panose="00000500000000000000"/>
                          <a:cs typeface="Poppins" panose="00000500000000000000"/>
                          <a:sym typeface="Poppins" panose="00000500000000000000"/>
                        </a:rPr>
                        <a:t>Key Action 1</a:t>
                      </a:r>
                      <a:endParaRPr sz="12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19050"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689375">
                <a:tc>
                  <a:txBody>
                    <a:bodyPr/>
                    <a:lstStyle/>
                    <a:p>
                      <a:pPr marL="0" lvl="0" indent="0" algn="l" rtl="0">
                        <a:spcBef>
                          <a:spcPts val="0"/>
                        </a:spcBef>
                        <a:spcAft>
                          <a:spcPts val="0"/>
                        </a:spcAft>
                        <a:buNone/>
                      </a:pPr>
                      <a:r>
                        <a:rPr lang="en-GB" sz="1200" b="1">
                          <a:solidFill>
                            <a:schemeClr val="accent2"/>
                          </a:solidFill>
                          <a:latin typeface="Poppins" panose="00000500000000000000"/>
                          <a:ea typeface="Poppins" panose="00000500000000000000"/>
                          <a:cs typeface="Poppins" panose="00000500000000000000"/>
                          <a:sym typeface="Poppins" panose="00000500000000000000"/>
                        </a:rPr>
                        <a:t>Key Action 2</a:t>
                      </a:r>
                      <a:endParaRPr sz="12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19050"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689375">
                <a:tc>
                  <a:txBody>
                    <a:bodyPr/>
                    <a:lstStyle/>
                    <a:p>
                      <a:pPr marL="0" lvl="0" indent="0" algn="l" rtl="0">
                        <a:spcBef>
                          <a:spcPts val="0"/>
                        </a:spcBef>
                        <a:spcAft>
                          <a:spcPts val="0"/>
                        </a:spcAft>
                        <a:buNone/>
                      </a:pPr>
                      <a:r>
                        <a:rPr lang="en-GB" sz="1200" b="1">
                          <a:solidFill>
                            <a:schemeClr val="accent2"/>
                          </a:solidFill>
                          <a:latin typeface="Poppins" panose="00000500000000000000"/>
                          <a:ea typeface="Poppins" panose="00000500000000000000"/>
                          <a:cs typeface="Poppins" panose="00000500000000000000"/>
                          <a:sym typeface="Poppins" panose="00000500000000000000"/>
                        </a:rPr>
                        <a:t>Key Action 3</a:t>
                      </a:r>
                      <a:endParaRPr sz="12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19050"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r h="689375">
                <a:tc>
                  <a:txBody>
                    <a:bodyPr/>
                    <a:lstStyle/>
                    <a:p>
                      <a:pPr marL="0" lvl="0" indent="0" algn="l" rtl="0">
                        <a:spcBef>
                          <a:spcPts val="0"/>
                        </a:spcBef>
                        <a:spcAft>
                          <a:spcPts val="0"/>
                        </a:spcAft>
                        <a:buNone/>
                      </a:pPr>
                      <a:r>
                        <a:rPr lang="en-GB" sz="1200" b="1">
                          <a:solidFill>
                            <a:schemeClr val="accent2"/>
                          </a:solidFill>
                          <a:latin typeface="Poppins" panose="00000500000000000000"/>
                          <a:ea typeface="Poppins" panose="00000500000000000000"/>
                          <a:cs typeface="Poppins" panose="00000500000000000000"/>
                          <a:sym typeface="Poppins" panose="00000500000000000000"/>
                        </a:rPr>
                        <a:t>Key Action 4</a:t>
                      </a:r>
                      <a:endParaRPr sz="12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19050"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solidFill>
                      <a:schemeClr val="dk2"/>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Clr>
                          <a:schemeClr val="dk1"/>
                        </a:buClr>
                        <a:buSzPts val="1100"/>
                        <a:buFont typeface="Arial" panose="020B0604020202020204"/>
                        <a:buNone/>
                      </a:pPr>
                      <a:r>
                        <a:rPr lang="en-GB" sz="1200">
                          <a:solidFill>
                            <a:srgbClr val="632A67"/>
                          </a:solidFill>
                          <a:latin typeface="Rubik"/>
                          <a:ea typeface="Rubik"/>
                          <a:cs typeface="Rubik"/>
                          <a:sym typeface="Rubik"/>
                        </a:rPr>
                        <a:t>Here you can describe your items for the quarter</a:t>
                      </a:r>
                      <a:endParaRPr sz="1200">
                        <a:solidFill>
                          <a:srgbClr val="632A67"/>
                        </a:solidFill>
                        <a:latin typeface="Rubik"/>
                        <a:ea typeface="Rubik"/>
                        <a:cs typeface="Rubik"/>
                        <a:sym typeface="Rubik"/>
                      </a:endParaRPr>
                    </a:p>
                  </a:txBody>
                  <a:tcPr marL="91425" marR="91425" marT="91425" marB="91425" anchor="ctr">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solidFill>
                      <a:schemeClr val="accent1"/>
                    </a:solidFill>
                  </a:tcPr>
                </a:tc>
              </a:tr>
            </a:tbl>
          </a:graphicData>
        </a:graphic>
      </p:graphicFrame>
      <p:grpSp>
        <p:nvGrpSpPr>
          <p:cNvPr id="3180" name="Google Shape;3180;p75"/>
          <p:cNvGrpSpPr/>
          <p:nvPr/>
        </p:nvGrpSpPr>
        <p:grpSpPr>
          <a:xfrm rot="5400000" flipH="1">
            <a:off x="8777778" y="3707155"/>
            <a:ext cx="484925" cy="2690505"/>
            <a:chOff x="-237650" y="2312843"/>
            <a:chExt cx="484925" cy="2690505"/>
          </a:xfrm>
        </p:grpSpPr>
        <p:grpSp>
          <p:nvGrpSpPr>
            <p:cNvPr id="3181" name="Google Shape;3181;p75"/>
            <p:cNvGrpSpPr/>
            <p:nvPr/>
          </p:nvGrpSpPr>
          <p:grpSpPr>
            <a:xfrm rot="10800000" flipH="1">
              <a:off x="-237650" y="2312843"/>
              <a:ext cx="484925" cy="1370250"/>
              <a:chOff x="3973200" y="1692800"/>
              <a:chExt cx="484925" cy="1370250"/>
            </a:xfrm>
          </p:grpSpPr>
          <p:sp>
            <p:nvSpPr>
              <p:cNvPr id="3182" name="Google Shape;3182;p7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7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7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7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7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7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7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7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7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7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7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7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7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7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7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7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7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7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7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7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7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7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7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7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6" name="Google Shape;3206;p75"/>
            <p:cNvGrpSpPr/>
            <p:nvPr/>
          </p:nvGrpSpPr>
          <p:grpSpPr>
            <a:xfrm rot="10800000" flipH="1">
              <a:off x="-237650" y="3633099"/>
              <a:ext cx="484925" cy="1370250"/>
              <a:chOff x="3973200" y="1692800"/>
              <a:chExt cx="484925" cy="1370250"/>
            </a:xfrm>
          </p:grpSpPr>
          <p:sp>
            <p:nvSpPr>
              <p:cNvPr id="3207" name="Google Shape;3207;p7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7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7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7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7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7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7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7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7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7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7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7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7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7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7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7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7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7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7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7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7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7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7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7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231" name="Google Shape;3231;p75"/>
          <p:cNvGrpSpPr/>
          <p:nvPr/>
        </p:nvGrpSpPr>
        <p:grpSpPr>
          <a:xfrm rot="5400000" flipH="1">
            <a:off x="442670" y="-418050"/>
            <a:ext cx="484925" cy="1370250"/>
            <a:chOff x="3973200" y="1692800"/>
            <a:chExt cx="484925" cy="1370250"/>
          </a:xfrm>
        </p:grpSpPr>
        <p:sp>
          <p:nvSpPr>
            <p:cNvPr id="3232" name="Google Shape;3232;p75"/>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75"/>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75"/>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75"/>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75"/>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75"/>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75"/>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75"/>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75"/>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75"/>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75"/>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75"/>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75"/>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75"/>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75"/>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75"/>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75"/>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75"/>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75"/>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75"/>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75"/>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75"/>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75"/>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75"/>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3259" name="Shape 3259"/>
        <p:cNvGrpSpPr/>
        <p:nvPr/>
      </p:nvGrpSpPr>
      <p:grpSpPr>
        <a:xfrm>
          <a:off x="0" y="0"/>
          <a:ext cx="0" cy="0"/>
          <a:chOff x="0" y="0"/>
          <a:chExt cx="0" cy="0"/>
        </a:xfrm>
      </p:grpSpPr>
      <p:sp>
        <p:nvSpPr>
          <p:cNvPr id="3260" name="Google Shape;3260;p76"/>
          <p:cNvSpPr/>
          <p:nvPr/>
        </p:nvSpPr>
        <p:spPr>
          <a:xfrm>
            <a:off x="743763" y="1653202"/>
            <a:ext cx="21746" cy="16"/>
          </a:xfrm>
          <a:custGeom>
            <a:avLst/>
            <a:gdLst/>
            <a:ahLst/>
            <a:cxnLst/>
            <a:rect l="l" t="t" r="r" b="b"/>
            <a:pathLst>
              <a:path w="1349" h="1" fill="none" extrusionOk="0">
                <a:moveTo>
                  <a:pt x="0" y="1"/>
                </a:moveTo>
                <a:lnTo>
                  <a:pt x="1348" y="1"/>
                </a:lnTo>
              </a:path>
            </a:pathLst>
          </a:custGeom>
          <a:noFill/>
          <a:ln w="26100" cap="rnd" cmpd="sng">
            <a:solidFill>
              <a:srgbClr val="23232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61" name="Google Shape;3261;p76"/>
          <p:cNvGrpSpPr/>
          <p:nvPr/>
        </p:nvGrpSpPr>
        <p:grpSpPr>
          <a:xfrm>
            <a:off x="710813" y="1608340"/>
            <a:ext cx="1386094" cy="2775010"/>
            <a:chOff x="710813" y="1608340"/>
            <a:chExt cx="1386094" cy="2775010"/>
          </a:xfrm>
        </p:grpSpPr>
        <p:sp>
          <p:nvSpPr>
            <p:cNvPr id="3262" name="Google Shape;3262;p76"/>
            <p:cNvSpPr/>
            <p:nvPr/>
          </p:nvSpPr>
          <p:spPr>
            <a:xfrm>
              <a:off x="787932" y="1654604"/>
              <a:ext cx="1308976" cy="2694377"/>
            </a:xfrm>
            <a:custGeom>
              <a:avLst/>
              <a:gdLst/>
              <a:ahLst/>
              <a:cxnLst/>
              <a:rect l="l" t="t" r="r" b="b"/>
              <a:pathLst>
                <a:path w="81202" h="167145" fill="none" extrusionOk="0">
                  <a:moveTo>
                    <a:pt x="1349" y="1"/>
                  </a:moveTo>
                  <a:cubicBezTo>
                    <a:pt x="46146" y="2219"/>
                    <a:pt x="81202" y="39362"/>
                    <a:pt x="80854" y="84203"/>
                  </a:cubicBezTo>
                  <a:cubicBezTo>
                    <a:pt x="80506" y="129088"/>
                    <a:pt x="44798" y="165666"/>
                    <a:pt x="0" y="167145"/>
                  </a:cubicBezTo>
                </a:path>
              </a:pathLst>
            </a:custGeom>
            <a:noFill/>
            <a:ln w="28575" cap="rnd" cmpd="sng">
              <a:solidFill>
                <a:srgbClr val="F778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76"/>
            <p:cNvSpPr/>
            <p:nvPr/>
          </p:nvSpPr>
          <p:spPr>
            <a:xfrm>
              <a:off x="710813" y="1608340"/>
              <a:ext cx="90449" cy="90449"/>
            </a:xfrm>
            <a:custGeom>
              <a:avLst/>
              <a:gdLst/>
              <a:ahLst/>
              <a:cxnLst/>
              <a:rect l="l" t="t" r="r" b="b"/>
              <a:pathLst>
                <a:path w="5611" h="5611" extrusionOk="0">
                  <a:moveTo>
                    <a:pt x="2784" y="0"/>
                  </a:moveTo>
                  <a:cubicBezTo>
                    <a:pt x="1261" y="0"/>
                    <a:pt x="0" y="1218"/>
                    <a:pt x="0" y="2784"/>
                  </a:cubicBezTo>
                  <a:cubicBezTo>
                    <a:pt x="0" y="4349"/>
                    <a:pt x="1261" y="5611"/>
                    <a:pt x="2784" y="5611"/>
                  </a:cubicBezTo>
                  <a:cubicBezTo>
                    <a:pt x="4349" y="5611"/>
                    <a:pt x="5611" y="4349"/>
                    <a:pt x="5611" y="2784"/>
                  </a:cubicBezTo>
                  <a:cubicBezTo>
                    <a:pt x="5611" y="1218"/>
                    <a:pt x="4349" y="0"/>
                    <a:pt x="278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76"/>
            <p:cNvSpPr/>
            <p:nvPr/>
          </p:nvSpPr>
          <p:spPr>
            <a:xfrm>
              <a:off x="710813" y="4293061"/>
              <a:ext cx="105876" cy="90288"/>
            </a:xfrm>
            <a:custGeom>
              <a:avLst/>
              <a:gdLst/>
              <a:ahLst/>
              <a:cxnLst/>
              <a:rect l="l" t="t" r="r" b="b"/>
              <a:pathLst>
                <a:path w="6568" h="5601" extrusionOk="0">
                  <a:moveTo>
                    <a:pt x="2815" y="0"/>
                  </a:moveTo>
                  <a:cubicBezTo>
                    <a:pt x="1374" y="0"/>
                    <a:pt x="0" y="1110"/>
                    <a:pt x="0" y="2817"/>
                  </a:cubicBezTo>
                  <a:cubicBezTo>
                    <a:pt x="0" y="4339"/>
                    <a:pt x="1261" y="5600"/>
                    <a:pt x="2827" y="5600"/>
                  </a:cubicBezTo>
                  <a:cubicBezTo>
                    <a:pt x="5306" y="5600"/>
                    <a:pt x="6567" y="2599"/>
                    <a:pt x="4784" y="816"/>
                  </a:cubicBezTo>
                  <a:cubicBezTo>
                    <a:pt x="4208" y="253"/>
                    <a:pt x="3504" y="0"/>
                    <a:pt x="28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65" name="Google Shape;3265;p76"/>
          <p:cNvGrpSpPr/>
          <p:nvPr/>
        </p:nvGrpSpPr>
        <p:grpSpPr>
          <a:xfrm>
            <a:off x="729459" y="2235827"/>
            <a:ext cx="759316" cy="1517924"/>
            <a:chOff x="729459" y="2235827"/>
            <a:chExt cx="759316" cy="1517924"/>
          </a:xfrm>
        </p:grpSpPr>
        <p:sp>
          <p:nvSpPr>
            <p:cNvPr id="3266" name="Google Shape;3266;p76"/>
            <p:cNvSpPr/>
            <p:nvPr/>
          </p:nvSpPr>
          <p:spPr>
            <a:xfrm>
              <a:off x="729459" y="2235827"/>
              <a:ext cx="759316" cy="1517924"/>
            </a:xfrm>
            <a:custGeom>
              <a:avLst/>
              <a:gdLst/>
              <a:ahLst/>
              <a:cxnLst/>
              <a:rect l="l" t="t" r="r" b="b"/>
              <a:pathLst>
                <a:path w="47104" h="94164" extrusionOk="0">
                  <a:moveTo>
                    <a:pt x="0" y="1"/>
                  </a:moveTo>
                  <a:lnTo>
                    <a:pt x="0" y="12092"/>
                  </a:lnTo>
                  <a:cubicBezTo>
                    <a:pt x="19964" y="12092"/>
                    <a:pt x="36143" y="28271"/>
                    <a:pt x="36143" y="48234"/>
                  </a:cubicBezTo>
                  <a:cubicBezTo>
                    <a:pt x="36143" y="49452"/>
                    <a:pt x="36100" y="50714"/>
                    <a:pt x="35969" y="51931"/>
                  </a:cubicBezTo>
                  <a:cubicBezTo>
                    <a:pt x="34099" y="70372"/>
                    <a:pt x="18528" y="84377"/>
                    <a:pt x="0" y="84377"/>
                  </a:cubicBezTo>
                  <a:lnTo>
                    <a:pt x="0" y="94163"/>
                  </a:lnTo>
                  <a:cubicBezTo>
                    <a:pt x="24139" y="94163"/>
                    <a:pt x="44363" y="75940"/>
                    <a:pt x="46842" y="51931"/>
                  </a:cubicBezTo>
                  <a:cubicBezTo>
                    <a:pt x="47016" y="50322"/>
                    <a:pt x="47103" y="48669"/>
                    <a:pt x="47103" y="47060"/>
                  </a:cubicBezTo>
                  <a:cubicBezTo>
                    <a:pt x="47103" y="21051"/>
                    <a:pt x="26009" y="1"/>
                    <a:pt x="0"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76"/>
            <p:cNvSpPr/>
            <p:nvPr/>
          </p:nvSpPr>
          <p:spPr>
            <a:xfrm>
              <a:off x="729459" y="2235827"/>
              <a:ext cx="759316" cy="837144"/>
            </a:xfrm>
            <a:custGeom>
              <a:avLst/>
              <a:gdLst/>
              <a:ahLst/>
              <a:cxnLst/>
              <a:rect l="l" t="t" r="r" b="b"/>
              <a:pathLst>
                <a:path w="47104" h="51932" extrusionOk="0">
                  <a:moveTo>
                    <a:pt x="0" y="1"/>
                  </a:moveTo>
                  <a:lnTo>
                    <a:pt x="0" y="12092"/>
                  </a:lnTo>
                  <a:cubicBezTo>
                    <a:pt x="19964" y="12092"/>
                    <a:pt x="36143" y="28271"/>
                    <a:pt x="36143" y="48234"/>
                  </a:cubicBezTo>
                  <a:cubicBezTo>
                    <a:pt x="36143" y="49452"/>
                    <a:pt x="36100" y="50714"/>
                    <a:pt x="35969" y="51931"/>
                  </a:cubicBezTo>
                  <a:lnTo>
                    <a:pt x="46842" y="51931"/>
                  </a:lnTo>
                  <a:cubicBezTo>
                    <a:pt x="47016" y="50322"/>
                    <a:pt x="47103" y="48669"/>
                    <a:pt x="47103" y="47060"/>
                  </a:cubicBezTo>
                  <a:cubicBezTo>
                    <a:pt x="47103" y="21051"/>
                    <a:pt x="26009" y="1"/>
                    <a:pt x="0"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68" name="Google Shape;3268;p76"/>
          <p:cNvSpPr txBox="1"/>
          <p:nvPr>
            <p:ph type="title"/>
          </p:nvPr>
        </p:nvSpPr>
        <p:spPr>
          <a:xfrm>
            <a:off x="311700" y="412813"/>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Budget</a:t>
            </a:r>
            <a:endParaRPr lang="en-GB"/>
          </a:p>
        </p:txBody>
      </p:sp>
      <p:sp>
        <p:nvSpPr>
          <p:cNvPr id="3269" name="Google Shape;3269;p76"/>
          <p:cNvSpPr/>
          <p:nvPr/>
        </p:nvSpPr>
        <p:spPr>
          <a:xfrm>
            <a:off x="1984713" y="2955832"/>
            <a:ext cx="175305" cy="149980"/>
          </a:xfrm>
          <a:custGeom>
            <a:avLst/>
            <a:gdLst/>
            <a:ahLst/>
            <a:cxnLst/>
            <a:rect l="l" t="t" r="r" b="b"/>
            <a:pathLst>
              <a:path w="10875" h="9304" extrusionOk="0">
                <a:moveTo>
                  <a:pt x="6198" y="0"/>
                </a:moveTo>
                <a:cubicBezTo>
                  <a:pt x="5049" y="0"/>
                  <a:pt x="3874" y="429"/>
                  <a:pt x="2915" y="1388"/>
                </a:cubicBezTo>
                <a:cubicBezTo>
                  <a:pt x="1" y="4302"/>
                  <a:pt x="2045" y="9304"/>
                  <a:pt x="6220" y="9304"/>
                </a:cubicBezTo>
                <a:cubicBezTo>
                  <a:pt x="8786" y="9304"/>
                  <a:pt x="10874" y="7216"/>
                  <a:pt x="10874" y="4650"/>
                </a:cubicBezTo>
                <a:cubicBezTo>
                  <a:pt x="10874" y="1859"/>
                  <a:pt x="8591" y="0"/>
                  <a:pt x="6198"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70" name="Google Shape;3270;p76"/>
          <p:cNvCxnSpPr/>
          <p:nvPr/>
        </p:nvCxnSpPr>
        <p:spPr>
          <a:xfrm>
            <a:off x="2089950" y="3034800"/>
            <a:ext cx="1580700" cy="0"/>
          </a:xfrm>
          <a:prstGeom prst="straightConnector1">
            <a:avLst/>
          </a:prstGeom>
          <a:noFill/>
          <a:ln w="28575" cap="flat" cmpd="sng">
            <a:solidFill>
              <a:srgbClr val="632A67"/>
            </a:solidFill>
            <a:prstDash val="solid"/>
            <a:round/>
            <a:headEnd type="none" w="med" len="med"/>
            <a:tailEnd type="none" w="med" len="med"/>
          </a:ln>
        </p:spPr>
      </p:cxnSp>
      <p:sp>
        <p:nvSpPr>
          <p:cNvPr id="3271" name="Google Shape;3271;p76"/>
          <p:cNvSpPr/>
          <p:nvPr/>
        </p:nvSpPr>
        <p:spPr>
          <a:xfrm>
            <a:off x="1091209" y="1665854"/>
            <a:ext cx="175289" cy="150690"/>
          </a:xfrm>
          <a:custGeom>
            <a:avLst/>
            <a:gdLst/>
            <a:ahLst/>
            <a:cxnLst/>
            <a:rect l="l" t="t" r="r" b="b"/>
            <a:pathLst>
              <a:path w="10874" h="9348" extrusionOk="0">
                <a:moveTo>
                  <a:pt x="6198" y="0"/>
                </a:moveTo>
                <a:cubicBezTo>
                  <a:pt x="5048" y="0"/>
                  <a:pt x="3874" y="429"/>
                  <a:pt x="2914" y="1388"/>
                </a:cubicBezTo>
                <a:cubicBezTo>
                  <a:pt x="0" y="4302"/>
                  <a:pt x="2045" y="9304"/>
                  <a:pt x="6220" y="9347"/>
                </a:cubicBezTo>
                <a:cubicBezTo>
                  <a:pt x="8786" y="9347"/>
                  <a:pt x="10874" y="7260"/>
                  <a:pt x="10874" y="4650"/>
                </a:cubicBezTo>
                <a:cubicBezTo>
                  <a:pt x="10874" y="1859"/>
                  <a:pt x="8591" y="0"/>
                  <a:pt x="6198"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72" name="Google Shape;3272;p76"/>
          <p:cNvCxnSpPr/>
          <p:nvPr/>
        </p:nvCxnSpPr>
        <p:spPr>
          <a:xfrm>
            <a:off x="1210600" y="1744675"/>
            <a:ext cx="4283400" cy="0"/>
          </a:xfrm>
          <a:prstGeom prst="straightConnector1">
            <a:avLst/>
          </a:prstGeom>
          <a:noFill/>
          <a:ln w="28575" cap="flat" cmpd="sng">
            <a:solidFill>
              <a:srgbClr val="632A67"/>
            </a:solidFill>
            <a:prstDash val="solid"/>
            <a:round/>
            <a:headEnd type="none" w="med" len="med"/>
            <a:tailEnd type="none" w="med" len="med"/>
          </a:ln>
        </p:spPr>
      </p:cxnSp>
      <p:sp>
        <p:nvSpPr>
          <p:cNvPr id="3273" name="Google Shape;3273;p76"/>
          <p:cNvSpPr/>
          <p:nvPr/>
        </p:nvSpPr>
        <p:spPr>
          <a:xfrm>
            <a:off x="4122368" y="1322654"/>
            <a:ext cx="902889" cy="820708"/>
          </a:xfrm>
          <a:custGeom>
            <a:avLst/>
            <a:gdLst/>
            <a:ahLst/>
            <a:cxnLst/>
            <a:rect l="l" t="t" r="r" b="b"/>
            <a:pathLst>
              <a:path w="28620" h="26015" extrusionOk="0">
                <a:moveTo>
                  <a:pt x="14271" y="0"/>
                </a:moveTo>
                <a:cubicBezTo>
                  <a:pt x="8367" y="0"/>
                  <a:pt x="3032" y="4051"/>
                  <a:pt x="1653" y="10050"/>
                </a:cubicBezTo>
                <a:cubicBezTo>
                  <a:pt x="1" y="17052"/>
                  <a:pt x="4350" y="24011"/>
                  <a:pt x="11352" y="25664"/>
                </a:cubicBezTo>
                <a:cubicBezTo>
                  <a:pt x="12357" y="25901"/>
                  <a:pt x="13360" y="26014"/>
                  <a:pt x="14347" y="26014"/>
                </a:cubicBezTo>
                <a:cubicBezTo>
                  <a:pt x="20242" y="26014"/>
                  <a:pt x="25551" y="21963"/>
                  <a:pt x="26966" y="15965"/>
                </a:cubicBezTo>
                <a:cubicBezTo>
                  <a:pt x="28619" y="8962"/>
                  <a:pt x="24270" y="1960"/>
                  <a:pt x="17267" y="351"/>
                </a:cubicBezTo>
                <a:cubicBezTo>
                  <a:pt x="16263" y="114"/>
                  <a:pt x="15259" y="0"/>
                  <a:pt x="1427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76"/>
          <p:cNvSpPr/>
          <p:nvPr/>
        </p:nvSpPr>
        <p:spPr>
          <a:xfrm>
            <a:off x="2411643" y="2620467"/>
            <a:ext cx="902889" cy="820708"/>
          </a:xfrm>
          <a:custGeom>
            <a:avLst/>
            <a:gdLst/>
            <a:ahLst/>
            <a:cxnLst/>
            <a:rect l="l" t="t" r="r" b="b"/>
            <a:pathLst>
              <a:path w="28620" h="26015" extrusionOk="0">
                <a:moveTo>
                  <a:pt x="14271" y="0"/>
                </a:moveTo>
                <a:cubicBezTo>
                  <a:pt x="8367" y="0"/>
                  <a:pt x="3032" y="4051"/>
                  <a:pt x="1653" y="10050"/>
                </a:cubicBezTo>
                <a:cubicBezTo>
                  <a:pt x="1" y="17052"/>
                  <a:pt x="4350" y="24011"/>
                  <a:pt x="11352" y="25664"/>
                </a:cubicBezTo>
                <a:cubicBezTo>
                  <a:pt x="12357" y="25901"/>
                  <a:pt x="13360" y="26014"/>
                  <a:pt x="14347" y="26014"/>
                </a:cubicBezTo>
                <a:cubicBezTo>
                  <a:pt x="20242" y="26014"/>
                  <a:pt x="25551" y="21963"/>
                  <a:pt x="26966" y="15965"/>
                </a:cubicBezTo>
                <a:cubicBezTo>
                  <a:pt x="28619" y="8962"/>
                  <a:pt x="24270" y="1960"/>
                  <a:pt x="17267" y="351"/>
                </a:cubicBezTo>
                <a:cubicBezTo>
                  <a:pt x="16263" y="114"/>
                  <a:pt x="15259" y="0"/>
                  <a:pt x="1427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75" name="Google Shape;3275;p76"/>
          <p:cNvGrpSpPr/>
          <p:nvPr/>
        </p:nvGrpSpPr>
        <p:grpSpPr>
          <a:xfrm>
            <a:off x="1266515" y="4151481"/>
            <a:ext cx="4529954" cy="150029"/>
            <a:chOff x="1266512" y="4151379"/>
            <a:chExt cx="4405713" cy="150029"/>
          </a:xfrm>
        </p:grpSpPr>
        <p:sp>
          <p:nvSpPr>
            <p:cNvPr id="3276" name="Google Shape;3276;p76"/>
            <p:cNvSpPr/>
            <p:nvPr/>
          </p:nvSpPr>
          <p:spPr>
            <a:xfrm>
              <a:off x="1266512" y="4151379"/>
              <a:ext cx="171791" cy="150029"/>
            </a:xfrm>
            <a:custGeom>
              <a:avLst/>
              <a:gdLst/>
              <a:ahLst/>
              <a:cxnLst/>
              <a:rect l="l" t="t" r="r" b="b"/>
              <a:pathLst>
                <a:path w="10657" h="9307" extrusionOk="0">
                  <a:moveTo>
                    <a:pt x="5283" y="1"/>
                  </a:moveTo>
                  <a:cubicBezTo>
                    <a:pt x="4583" y="1"/>
                    <a:pt x="3877" y="157"/>
                    <a:pt x="3219" y="486"/>
                  </a:cubicBezTo>
                  <a:cubicBezTo>
                    <a:pt x="914" y="1660"/>
                    <a:pt x="1" y="4487"/>
                    <a:pt x="1175" y="6792"/>
                  </a:cubicBezTo>
                  <a:cubicBezTo>
                    <a:pt x="2001" y="8383"/>
                    <a:pt x="3622" y="9306"/>
                    <a:pt x="5313" y="9306"/>
                  </a:cubicBezTo>
                  <a:cubicBezTo>
                    <a:pt x="6027" y="9306"/>
                    <a:pt x="6754" y="9142"/>
                    <a:pt x="7438" y="8793"/>
                  </a:cubicBezTo>
                  <a:cubicBezTo>
                    <a:pt x="9743" y="7662"/>
                    <a:pt x="10657" y="4835"/>
                    <a:pt x="9482" y="2530"/>
                  </a:cubicBezTo>
                  <a:cubicBezTo>
                    <a:pt x="8650" y="926"/>
                    <a:pt x="6986" y="1"/>
                    <a:pt x="5283"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77" name="Google Shape;3277;p76"/>
            <p:cNvCxnSpPr/>
            <p:nvPr/>
          </p:nvCxnSpPr>
          <p:spPr>
            <a:xfrm>
              <a:off x="1388825" y="4225263"/>
              <a:ext cx="4283400" cy="0"/>
            </a:xfrm>
            <a:prstGeom prst="straightConnector1">
              <a:avLst/>
            </a:prstGeom>
            <a:noFill/>
            <a:ln w="28575" cap="flat" cmpd="sng">
              <a:solidFill>
                <a:srgbClr val="632A67"/>
              </a:solidFill>
              <a:prstDash val="solid"/>
              <a:round/>
              <a:headEnd type="none" w="med" len="med"/>
              <a:tailEnd type="none" w="med" len="med"/>
            </a:ln>
          </p:spPr>
        </p:cxnSp>
      </p:grpSp>
      <p:sp>
        <p:nvSpPr>
          <p:cNvPr id="3278" name="Google Shape;3278;p76"/>
          <p:cNvSpPr/>
          <p:nvPr/>
        </p:nvSpPr>
        <p:spPr>
          <a:xfrm>
            <a:off x="4120556" y="3832742"/>
            <a:ext cx="902889" cy="820708"/>
          </a:xfrm>
          <a:custGeom>
            <a:avLst/>
            <a:gdLst/>
            <a:ahLst/>
            <a:cxnLst/>
            <a:rect l="l" t="t" r="r" b="b"/>
            <a:pathLst>
              <a:path w="28620" h="26015" extrusionOk="0">
                <a:moveTo>
                  <a:pt x="14271" y="0"/>
                </a:moveTo>
                <a:cubicBezTo>
                  <a:pt x="8367" y="0"/>
                  <a:pt x="3032" y="4051"/>
                  <a:pt x="1653" y="10050"/>
                </a:cubicBezTo>
                <a:cubicBezTo>
                  <a:pt x="1" y="17052"/>
                  <a:pt x="4350" y="24011"/>
                  <a:pt x="11352" y="25664"/>
                </a:cubicBezTo>
                <a:cubicBezTo>
                  <a:pt x="12357" y="25901"/>
                  <a:pt x="13360" y="26014"/>
                  <a:pt x="14347" y="26014"/>
                </a:cubicBezTo>
                <a:cubicBezTo>
                  <a:pt x="20242" y="26014"/>
                  <a:pt x="25551" y="21963"/>
                  <a:pt x="26966" y="15965"/>
                </a:cubicBezTo>
                <a:cubicBezTo>
                  <a:pt x="28619" y="8962"/>
                  <a:pt x="24270" y="1960"/>
                  <a:pt x="17267" y="351"/>
                </a:cubicBezTo>
                <a:cubicBezTo>
                  <a:pt x="16263" y="114"/>
                  <a:pt x="15259" y="0"/>
                  <a:pt x="1427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76"/>
          <p:cNvSpPr/>
          <p:nvPr/>
        </p:nvSpPr>
        <p:spPr>
          <a:xfrm>
            <a:off x="3443943" y="2625414"/>
            <a:ext cx="2960951" cy="833916"/>
          </a:xfrm>
          <a:custGeom>
            <a:avLst/>
            <a:gdLst/>
            <a:ahLst/>
            <a:cxnLst/>
            <a:rect l="l" t="t" r="r" b="b"/>
            <a:pathLst>
              <a:path w="119998" h="33796" extrusionOk="0">
                <a:moveTo>
                  <a:pt x="16876" y="1"/>
                </a:moveTo>
                <a:cubicBezTo>
                  <a:pt x="7525" y="1"/>
                  <a:pt x="0" y="7569"/>
                  <a:pt x="0" y="16920"/>
                </a:cubicBezTo>
                <a:cubicBezTo>
                  <a:pt x="0" y="26271"/>
                  <a:pt x="7525" y="33795"/>
                  <a:pt x="16876" y="33795"/>
                </a:cubicBezTo>
                <a:lnTo>
                  <a:pt x="103122" y="33795"/>
                </a:lnTo>
                <a:cubicBezTo>
                  <a:pt x="112473" y="33795"/>
                  <a:pt x="119998" y="26271"/>
                  <a:pt x="119998" y="16920"/>
                </a:cubicBezTo>
                <a:cubicBezTo>
                  <a:pt x="119998" y="7569"/>
                  <a:pt x="112473" y="1"/>
                  <a:pt x="10312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76"/>
          <p:cNvSpPr/>
          <p:nvPr/>
        </p:nvSpPr>
        <p:spPr>
          <a:xfrm>
            <a:off x="5694568" y="3781076"/>
            <a:ext cx="2960951" cy="833916"/>
          </a:xfrm>
          <a:custGeom>
            <a:avLst/>
            <a:gdLst/>
            <a:ahLst/>
            <a:cxnLst/>
            <a:rect l="l" t="t" r="r" b="b"/>
            <a:pathLst>
              <a:path w="119998" h="33796" extrusionOk="0">
                <a:moveTo>
                  <a:pt x="16876" y="1"/>
                </a:moveTo>
                <a:cubicBezTo>
                  <a:pt x="7525" y="1"/>
                  <a:pt x="0" y="7569"/>
                  <a:pt x="0" y="16920"/>
                </a:cubicBezTo>
                <a:cubicBezTo>
                  <a:pt x="0" y="26271"/>
                  <a:pt x="7525" y="33795"/>
                  <a:pt x="16876" y="33795"/>
                </a:cubicBezTo>
                <a:lnTo>
                  <a:pt x="103122" y="33795"/>
                </a:lnTo>
                <a:cubicBezTo>
                  <a:pt x="112473" y="33795"/>
                  <a:pt x="119998" y="26271"/>
                  <a:pt x="119998" y="16920"/>
                </a:cubicBezTo>
                <a:cubicBezTo>
                  <a:pt x="119998" y="7569"/>
                  <a:pt x="112473" y="1"/>
                  <a:pt x="10312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76"/>
          <p:cNvSpPr/>
          <p:nvPr/>
        </p:nvSpPr>
        <p:spPr>
          <a:xfrm>
            <a:off x="5471318" y="1300122"/>
            <a:ext cx="2960951" cy="833916"/>
          </a:xfrm>
          <a:custGeom>
            <a:avLst/>
            <a:gdLst/>
            <a:ahLst/>
            <a:cxnLst/>
            <a:rect l="l" t="t" r="r" b="b"/>
            <a:pathLst>
              <a:path w="119998" h="33796" extrusionOk="0">
                <a:moveTo>
                  <a:pt x="16876" y="1"/>
                </a:moveTo>
                <a:cubicBezTo>
                  <a:pt x="7525" y="1"/>
                  <a:pt x="0" y="7569"/>
                  <a:pt x="0" y="16920"/>
                </a:cubicBezTo>
                <a:cubicBezTo>
                  <a:pt x="0" y="26271"/>
                  <a:pt x="7525" y="33795"/>
                  <a:pt x="16876" y="33795"/>
                </a:cubicBezTo>
                <a:lnTo>
                  <a:pt x="103122" y="33795"/>
                </a:lnTo>
                <a:cubicBezTo>
                  <a:pt x="112473" y="33795"/>
                  <a:pt x="119998" y="26271"/>
                  <a:pt x="119998" y="16920"/>
                </a:cubicBezTo>
                <a:cubicBezTo>
                  <a:pt x="119998" y="7569"/>
                  <a:pt x="112473" y="1"/>
                  <a:pt x="10312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76"/>
          <p:cNvSpPr txBox="1"/>
          <p:nvPr>
            <p:ph type="title" idx="2"/>
          </p:nvPr>
        </p:nvSpPr>
        <p:spPr>
          <a:xfrm>
            <a:off x="4194163" y="1402258"/>
            <a:ext cx="7593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35%</a:t>
            </a:r>
            <a:endParaRPr lang="en-GB"/>
          </a:p>
        </p:txBody>
      </p:sp>
      <p:sp>
        <p:nvSpPr>
          <p:cNvPr id="3283" name="Google Shape;3283;p76"/>
          <p:cNvSpPr txBox="1"/>
          <p:nvPr>
            <p:ph type="subTitle" idx="4"/>
          </p:nvPr>
        </p:nvSpPr>
        <p:spPr>
          <a:xfrm>
            <a:off x="5907175" y="1531098"/>
            <a:ext cx="2393700" cy="4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Despite being red, Mars is actually a cold place</a:t>
            </a:r>
            <a:endParaRPr lang="en-GB"/>
          </a:p>
        </p:txBody>
      </p:sp>
      <p:sp>
        <p:nvSpPr>
          <p:cNvPr id="3284" name="Google Shape;3284;p76"/>
          <p:cNvSpPr txBox="1"/>
          <p:nvPr>
            <p:ph type="title" idx="3"/>
          </p:nvPr>
        </p:nvSpPr>
        <p:spPr>
          <a:xfrm>
            <a:off x="2483438" y="2700071"/>
            <a:ext cx="7593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15%</a:t>
            </a:r>
            <a:endParaRPr lang="en-GB"/>
          </a:p>
        </p:txBody>
      </p:sp>
      <p:sp>
        <p:nvSpPr>
          <p:cNvPr id="3285" name="Google Shape;3285;p76"/>
          <p:cNvSpPr txBox="1"/>
          <p:nvPr>
            <p:ph type="title" idx="5"/>
          </p:nvPr>
        </p:nvSpPr>
        <p:spPr>
          <a:xfrm>
            <a:off x="4192350" y="3912346"/>
            <a:ext cx="759300" cy="66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50%</a:t>
            </a:r>
            <a:endParaRPr lang="en-GB"/>
          </a:p>
        </p:txBody>
      </p:sp>
      <p:sp>
        <p:nvSpPr>
          <p:cNvPr id="3286" name="Google Shape;3286;p76"/>
          <p:cNvSpPr txBox="1"/>
          <p:nvPr>
            <p:ph type="subTitle" idx="8"/>
          </p:nvPr>
        </p:nvSpPr>
        <p:spPr>
          <a:xfrm>
            <a:off x="3858100" y="2821186"/>
            <a:ext cx="2393700" cy="42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Venus has a beautiful name, but it’s terribly hot</a:t>
            </a:r>
            <a:endParaRPr lang="en-GB"/>
          </a:p>
        </p:txBody>
      </p:sp>
      <p:sp>
        <p:nvSpPr>
          <p:cNvPr id="3287" name="Google Shape;3287;p76"/>
          <p:cNvSpPr txBox="1"/>
          <p:nvPr>
            <p:ph type="subTitle" idx="9"/>
          </p:nvPr>
        </p:nvSpPr>
        <p:spPr>
          <a:xfrm>
            <a:off x="6104746" y="4031140"/>
            <a:ext cx="2393700" cy="38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Mercury is the smallest planet in the Solar System</a:t>
            </a:r>
            <a:endParaRPr lang="en-GB"/>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3291" name="Shape 3291"/>
        <p:cNvGrpSpPr/>
        <p:nvPr/>
      </p:nvGrpSpPr>
      <p:grpSpPr>
        <a:xfrm>
          <a:off x="0" y="0"/>
          <a:ext cx="0" cy="0"/>
          <a:chOff x="0" y="0"/>
          <a:chExt cx="0" cy="0"/>
        </a:xfrm>
      </p:grpSpPr>
      <p:sp>
        <p:nvSpPr>
          <p:cNvPr id="3292" name="Google Shape;3292;p77"/>
          <p:cNvSpPr txBox="1"/>
          <p:nvPr>
            <p:ph type="title"/>
          </p:nvPr>
        </p:nvSpPr>
        <p:spPr>
          <a:xfrm>
            <a:off x="311700" y="446407"/>
            <a:ext cx="85206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KPI Overview</a:t>
            </a:r>
            <a:endParaRPr lang="en-GB"/>
          </a:p>
        </p:txBody>
      </p:sp>
      <p:pic>
        <p:nvPicPr>
          <p:cNvPr id="3293" name="Google Shape;3293;p77" title="Gráfico">
            <a:hlinkClick r:id="rId1"/>
          </p:cNvPr>
          <p:cNvPicPr preferRelativeResize="0"/>
          <p:nvPr/>
        </p:nvPicPr>
        <p:blipFill>
          <a:blip r:embed="rId2"/>
          <a:stretch>
            <a:fillRect/>
          </a:stretch>
        </p:blipFill>
        <p:spPr>
          <a:xfrm>
            <a:off x="726175" y="1411375"/>
            <a:ext cx="4885962" cy="3021149"/>
          </a:xfrm>
          <a:prstGeom prst="rect">
            <a:avLst/>
          </a:prstGeom>
          <a:noFill/>
          <a:ln>
            <a:noFill/>
          </a:ln>
        </p:spPr>
      </p:pic>
      <p:sp>
        <p:nvSpPr>
          <p:cNvPr id="3294" name="Google Shape;3294;p77"/>
          <p:cNvSpPr txBox="1"/>
          <p:nvPr/>
        </p:nvSpPr>
        <p:spPr>
          <a:xfrm>
            <a:off x="6342584" y="1254201"/>
            <a:ext cx="1689600" cy="80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6000" b="1">
                <a:solidFill>
                  <a:srgbClr val="632A67"/>
                </a:solidFill>
                <a:latin typeface="Poppins" panose="00000500000000000000"/>
                <a:ea typeface="Poppins" panose="00000500000000000000"/>
                <a:cs typeface="Poppins" panose="00000500000000000000"/>
                <a:sym typeface="Poppins" panose="00000500000000000000"/>
              </a:rPr>
              <a:t>4M</a:t>
            </a:r>
            <a:endParaRPr sz="60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295" name="Google Shape;3295;p77"/>
          <p:cNvSpPr txBox="1"/>
          <p:nvPr/>
        </p:nvSpPr>
        <p:spPr>
          <a:xfrm>
            <a:off x="6342584" y="3095388"/>
            <a:ext cx="1689600" cy="80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6000" b="1">
                <a:solidFill>
                  <a:srgbClr val="632A67"/>
                </a:solidFill>
                <a:latin typeface="Poppins" panose="00000500000000000000"/>
                <a:ea typeface="Poppins" panose="00000500000000000000"/>
                <a:cs typeface="Poppins" panose="00000500000000000000"/>
                <a:sym typeface="Poppins" panose="00000500000000000000"/>
              </a:rPr>
              <a:t>28K</a:t>
            </a:r>
            <a:endParaRPr sz="60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296" name="Google Shape;3296;p77"/>
          <p:cNvSpPr txBox="1"/>
          <p:nvPr/>
        </p:nvSpPr>
        <p:spPr>
          <a:xfrm>
            <a:off x="5687384" y="2107389"/>
            <a:ext cx="3000000" cy="54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632A67"/>
                </a:solidFill>
                <a:latin typeface="Rubik"/>
                <a:ea typeface="Rubik"/>
                <a:cs typeface="Rubik"/>
                <a:sym typeface="Rubik"/>
              </a:rPr>
              <a:t>Despite being red, Mars is actually a cold place</a:t>
            </a:r>
            <a:endParaRPr sz="1600">
              <a:solidFill>
                <a:srgbClr val="632A67"/>
              </a:solidFill>
              <a:latin typeface="Rubik"/>
              <a:ea typeface="Rubik"/>
              <a:cs typeface="Rubik"/>
              <a:sym typeface="Rubik"/>
            </a:endParaRPr>
          </a:p>
        </p:txBody>
      </p:sp>
      <p:sp>
        <p:nvSpPr>
          <p:cNvPr id="3297" name="Google Shape;3297;p77"/>
          <p:cNvSpPr txBox="1"/>
          <p:nvPr/>
        </p:nvSpPr>
        <p:spPr>
          <a:xfrm>
            <a:off x="5687384" y="3979850"/>
            <a:ext cx="3000000" cy="54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600">
                <a:solidFill>
                  <a:srgbClr val="632A67"/>
                </a:solidFill>
                <a:latin typeface="Rubik"/>
                <a:ea typeface="Rubik"/>
                <a:cs typeface="Rubik"/>
                <a:sym typeface="Rubik"/>
              </a:rPr>
              <a:t>Venus has a beautiful name, but it’s terribly hot</a:t>
            </a:r>
            <a:endParaRPr sz="1600">
              <a:solidFill>
                <a:srgbClr val="632A67"/>
              </a:solidFill>
              <a:latin typeface="Rubik"/>
              <a:ea typeface="Rubik"/>
              <a:cs typeface="Rubik"/>
              <a:sym typeface="Rubik"/>
            </a:endParaRPr>
          </a:p>
        </p:txBody>
      </p:sp>
      <p:sp>
        <p:nvSpPr>
          <p:cNvPr id="3298" name="Google Shape;3298;p77"/>
          <p:cNvSpPr txBox="1"/>
          <p:nvPr/>
        </p:nvSpPr>
        <p:spPr>
          <a:xfrm>
            <a:off x="627409" y="4220185"/>
            <a:ext cx="5484300" cy="67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chemeClr val="lt2"/>
                </a:solidFill>
                <a:latin typeface="Rubik"/>
                <a:ea typeface="Rubik"/>
                <a:cs typeface="Rubik"/>
                <a:sym typeface="Rubik"/>
              </a:rPr>
              <a:t>If you want to modify this graph, click on it, follow the link, change the data and replace it </a:t>
            </a:r>
            <a:endParaRPr sz="1000">
              <a:solidFill>
                <a:schemeClr val="lt2"/>
              </a:solidFill>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E8AA"/>
        </a:solidFill>
        <a:effectLst/>
      </p:bgPr>
    </p:bg>
    <p:spTree>
      <p:nvGrpSpPr>
        <p:cNvPr id="2507" name="Shape 2507"/>
        <p:cNvGrpSpPr/>
        <p:nvPr/>
      </p:nvGrpSpPr>
      <p:grpSpPr>
        <a:xfrm>
          <a:off x="0" y="0"/>
          <a:ext cx="0" cy="0"/>
          <a:chOff x="0" y="0"/>
          <a:chExt cx="0" cy="0"/>
        </a:xfrm>
      </p:grpSpPr>
      <p:sp>
        <p:nvSpPr>
          <p:cNvPr id="2508" name="Google Shape;2508;p53"/>
          <p:cNvSpPr txBox="1"/>
          <p:nvPr>
            <p:ph type="ctrTitle"/>
          </p:nvPr>
        </p:nvSpPr>
        <p:spPr>
          <a:xfrm flipH="1">
            <a:off x="724119" y="551334"/>
            <a:ext cx="7705800" cy="36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altLang="en-GB"/>
              <a:t>Progession Marketing</a:t>
            </a:r>
            <a:endParaRPr lang="fr-FR" altLang="en-GB"/>
          </a:p>
        </p:txBody>
      </p:sp>
      <p:sp>
        <p:nvSpPr>
          <p:cNvPr id="2509" name="Google Shape;2509;p53"/>
          <p:cNvSpPr txBox="1"/>
          <p:nvPr>
            <p:ph type="subTitle" idx="3"/>
          </p:nvPr>
        </p:nvSpPr>
        <p:spPr>
          <a:xfrm flipH="1">
            <a:off x="1606539" y="1652500"/>
            <a:ext cx="2391000" cy="36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altLang="en-GB"/>
              <a:t>Large audience</a:t>
            </a:r>
            <a:endParaRPr lang="fr-FR" altLang="en-GB"/>
          </a:p>
        </p:txBody>
      </p:sp>
      <p:sp>
        <p:nvSpPr>
          <p:cNvPr id="2510" name="Google Shape;2510;p53"/>
          <p:cNvSpPr txBox="1"/>
          <p:nvPr>
            <p:ph type="subTitle" idx="1"/>
          </p:nvPr>
        </p:nvSpPr>
        <p:spPr>
          <a:xfrm flipH="1">
            <a:off x="5225023" y="1692325"/>
            <a:ext cx="2229000" cy="36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altLang="en-GB"/>
              <a:t>Diversité d’article </a:t>
            </a:r>
            <a:endParaRPr lang="fr-FR" altLang="en-GB"/>
          </a:p>
        </p:txBody>
      </p:sp>
      <p:sp>
        <p:nvSpPr>
          <p:cNvPr id="2511" name="Google Shape;2511;p53"/>
          <p:cNvSpPr txBox="1"/>
          <p:nvPr>
            <p:ph type="subTitle" idx="2"/>
          </p:nvPr>
        </p:nvSpPr>
        <p:spPr>
          <a:xfrm flipH="1">
            <a:off x="5225023" y="3254888"/>
            <a:ext cx="2229000" cy="36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altLang="en-GB"/>
              <a:t>E-commerce VIP</a:t>
            </a:r>
            <a:endParaRPr lang="fr-FR" altLang="en-GB"/>
          </a:p>
        </p:txBody>
      </p:sp>
      <p:sp>
        <p:nvSpPr>
          <p:cNvPr id="2512" name="Google Shape;2512;p53"/>
          <p:cNvSpPr txBox="1"/>
          <p:nvPr>
            <p:ph type="subTitle" idx="4"/>
          </p:nvPr>
        </p:nvSpPr>
        <p:spPr>
          <a:xfrm flipH="1">
            <a:off x="1606539" y="3214505"/>
            <a:ext cx="2391000" cy="36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Business Objectives</a:t>
            </a:r>
            <a:endParaRPr lang="en-GB"/>
          </a:p>
        </p:txBody>
      </p:sp>
      <p:sp>
        <p:nvSpPr>
          <p:cNvPr id="2513" name="Google Shape;2513;p53"/>
          <p:cNvSpPr txBox="1"/>
          <p:nvPr>
            <p:ph type="title" idx="5"/>
          </p:nvPr>
        </p:nvSpPr>
        <p:spPr>
          <a:xfrm flipH="1">
            <a:off x="5725723" y="1178350"/>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2514" name="Google Shape;2514;p53"/>
          <p:cNvSpPr txBox="1"/>
          <p:nvPr>
            <p:ph type="subTitle" idx="9"/>
          </p:nvPr>
        </p:nvSpPr>
        <p:spPr>
          <a:xfrm flipH="1">
            <a:off x="1712289" y="1933297"/>
            <a:ext cx="2179500" cy="7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altLang="en-GB"/>
              <a:t>Avoir plus de 5k d’abonnées sur facebook.</a:t>
            </a:r>
            <a:endParaRPr lang="fr-FR" altLang="en-GB"/>
          </a:p>
        </p:txBody>
      </p:sp>
      <p:sp>
        <p:nvSpPr>
          <p:cNvPr id="2515" name="Google Shape;2515;p53"/>
          <p:cNvSpPr txBox="1"/>
          <p:nvPr>
            <p:ph type="subTitle" idx="13"/>
          </p:nvPr>
        </p:nvSpPr>
        <p:spPr>
          <a:xfrm flipH="1">
            <a:off x="5144023" y="1973122"/>
            <a:ext cx="2391000" cy="7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fr-FR" altLang="en-GB"/>
              <a:t>Avoir plus 2.5k articles sur le store.</a:t>
            </a:r>
            <a:endParaRPr lang="fr-FR" altLang="en-GB"/>
          </a:p>
        </p:txBody>
      </p:sp>
      <p:sp>
        <p:nvSpPr>
          <p:cNvPr id="2516" name="Google Shape;2516;p53"/>
          <p:cNvSpPr txBox="1"/>
          <p:nvPr>
            <p:ph type="subTitle" idx="14"/>
          </p:nvPr>
        </p:nvSpPr>
        <p:spPr>
          <a:xfrm flipH="1">
            <a:off x="1687539" y="3503962"/>
            <a:ext cx="2229000" cy="7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fr-FR" altLang="en-GB"/>
              <a:t>Avoir plus de 1k utilisateurs dans l’application.</a:t>
            </a:r>
            <a:endParaRPr lang="fr-FR" altLang="en-GB"/>
          </a:p>
        </p:txBody>
      </p:sp>
      <p:sp>
        <p:nvSpPr>
          <p:cNvPr id="2517" name="Google Shape;2517;p53"/>
          <p:cNvSpPr txBox="1"/>
          <p:nvPr>
            <p:ph type="subTitle" idx="15"/>
          </p:nvPr>
        </p:nvSpPr>
        <p:spPr>
          <a:xfrm flipH="1">
            <a:off x="5144023" y="3543787"/>
            <a:ext cx="2391000" cy="78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fr-FR" altLang="en-GB"/>
              <a:t>Avoir au moins 3 nouvelles idées d’amélioration pour plus de visibilité. </a:t>
            </a:r>
            <a:endParaRPr lang="fr-FR" altLang="en-GB"/>
          </a:p>
        </p:txBody>
      </p:sp>
      <p:sp>
        <p:nvSpPr>
          <p:cNvPr id="2518" name="Google Shape;2518;p53"/>
          <p:cNvSpPr txBox="1"/>
          <p:nvPr>
            <p:ph type="title" idx="6"/>
          </p:nvPr>
        </p:nvSpPr>
        <p:spPr>
          <a:xfrm flipH="1">
            <a:off x="5725723" y="2740913"/>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sp>
        <p:nvSpPr>
          <p:cNvPr id="2519" name="Google Shape;2519;p53"/>
          <p:cNvSpPr txBox="1"/>
          <p:nvPr>
            <p:ph type="title" idx="7"/>
          </p:nvPr>
        </p:nvSpPr>
        <p:spPr>
          <a:xfrm flipH="1">
            <a:off x="2188239" y="1138525"/>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2520" name="Google Shape;2520;p53"/>
          <p:cNvSpPr txBox="1"/>
          <p:nvPr>
            <p:ph type="title" idx="8"/>
          </p:nvPr>
        </p:nvSpPr>
        <p:spPr>
          <a:xfrm flipH="1">
            <a:off x="2188239" y="2700530"/>
            <a:ext cx="12276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3302" name="Shape 3302"/>
        <p:cNvGrpSpPr/>
        <p:nvPr/>
      </p:nvGrpSpPr>
      <p:grpSpPr>
        <a:xfrm>
          <a:off x="0" y="0"/>
          <a:ext cx="0" cy="0"/>
          <a:chOff x="0" y="0"/>
          <a:chExt cx="0" cy="0"/>
        </a:xfrm>
      </p:grpSpPr>
      <p:graphicFrame>
        <p:nvGraphicFramePr>
          <p:cNvPr id="3303" name="Google Shape;3303;p78"/>
          <p:cNvGraphicFramePr/>
          <p:nvPr/>
        </p:nvGraphicFramePr>
        <p:xfrm>
          <a:off x="1128225" y="1477470"/>
          <a:ext cx="6832525" cy="3000000"/>
        </p:xfrm>
        <a:graphic>
          <a:graphicData uri="http://schemas.openxmlformats.org/drawingml/2006/table">
            <a:tbl>
              <a:tblPr>
                <a:noFill/>
                <a:tableStyleId>{08DC2C46-49ED-4876-BAFF-3A2F2C64394D}</a:tableStyleId>
              </a:tblPr>
              <a:tblGrid>
                <a:gridCol w="976075"/>
                <a:gridCol w="976075"/>
                <a:gridCol w="976075"/>
                <a:gridCol w="976075"/>
                <a:gridCol w="976075"/>
                <a:gridCol w="976075"/>
                <a:gridCol w="976075"/>
              </a:tblGrid>
              <a:tr h="572150">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Mon</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Tue</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Wed</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Thu</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Fri</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Sat</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GB" sz="1600" b="1">
                          <a:solidFill>
                            <a:schemeClr val="accent2"/>
                          </a:solidFill>
                          <a:latin typeface="Poppins" panose="00000500000000000000"/>
                          <a:ea typeface="Poppins" panose="00000500000000000000"/>
                          <a:cs typeface="Poppins" panose="00000500000000000000"/>
                          <a:sym typeface="Poppins" panose="00000500000000000000"/>
                        </a:rPr>
                        <a:t>Sun</a:t>
                      </a:r>
                      <a:endParaRPr sz="1600" b="1">
                        <a:solidFill>
                          <a:schemeClr val="accent2"/>
                        </a:solidFill>
                        <a:latin typeface="Poppins" panose="00000500000000000000"/>
                        <a:ea typeface="Poppins" panose="00000500000000000000"/>
                        <a:cs typeface="Poppins" panose="00000500000000000000"/>
                        <a:sym typeface="Poppins" panose="00000500000000000000"/>
                      </a:endParaRPr>
                    </a:p>
                  </a:txBody>
                  <a:tcPr marL="91425" marR="91425" marT="91425" marB="91425" anchor="ctr">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chemeClr val="dk2"/>
                    </a:solidFill>
                  </a:tcPr>
                </a:tc>
              </a:tr>
              <a:tr h="411450">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01</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02</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03</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04</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05</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06</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07</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r>
              <a:tr h="411450">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08</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09</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10</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11</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12</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13</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14</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r>
              <a:tr h="411450">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15</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16</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17</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18</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19</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20</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21</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r>
              <a:tr h="411450">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22</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23</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24</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25</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26</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27</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28</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r>
              <a:tr h="411450">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29</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30</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r>
                        <a:rPr lang="en-GB" sz="900">
                          <a:solidFill>
                            <a:srgbClr val="632A67"/>
                          </a:solidFill>
                          <a:latin typeface="Rubik"/>
                          <a:ea typeface="Rubik"/>
                          <a:cs typeface="Rubik"/>
                          <a:sym typeface="Rubik"/>
                        </a:rPr>
                        <a:t>31</a:t>
                      </a: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solidFill>
                      <a:srgbClr val="F7786B"/>
                    </a:solidFill>
                  </a:tcPr>
                </a:tc>
                <a:tc>
                  <a:txBody>
                    <a:bodyPr/>
                    <a:lstStyle/>
                    <a:p>
                      <a:pPr marL="0" lvl="0" indent="0" algn="l" rtl="0">
                        <a:spcBef>
                          <a:spcPts val="0"/>
                        </a:spcBef>
                        <a:spcAft>
                          <a:spcPts val="0"/>
                        </a:spcAft>
                        <a:buNone/>
                      </a:pP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tcPr>
                </a:tc>
                <a:tc>
                  <a:txBody>
                    <a:bodyPr/>
                    <a:lstStyle/>
                    <a:p>
                      <a:pPr marL="0" lvl="0" indent="0" algn="l" rtl="0">
                        <a:spcBef>
                          <a:spcPts val="0"/>
                        </a:spcBef>
                        <a:spcAft>
                          <a:spcPts val="0"/>
                        </a:spcAft>
                        <a:buNone/>
                      </a:pPr>
                      <a:endParaRPr sz="900">
                        <a:solidFill>
                          <a:srgbClr val="632A67"/>
                        </a:solidFill>
                        <a:latin typeface="Rubik"/>
                        <a:ea typeface="Rubik"/>
                        <a:cs typeface="Rubik"/>
                        <a:sym typeface="Rubik"/>
                      </a:endParaRPr>
                    </a:p>
                  </a:txBody>
                  <a:tcPr marL="91425" marR="91425" marT="91425" marB="91425">
                    <a:lnL w="38100" cap="flat" cmpd="sng">
                      <a:solidFill>
                        <a:schemeClr val="accent2"/>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38100" cap="flat" cmpd="sng">
                      <a:solidFill>
                        <a:schemeClr val="accent2"/>
                      </a:solidFill>
                      <a:prstDash val="solid"/>
                      <a:round/>
                      <a:headEnd type="none" w="sm" len="sm"/>
                      <a:tailEnd type="none" w="sm" len="sm"/>
                    </a:lnB>
                  </a:tcPr>
                </a:tc>
              </a:tr>
            </a:tbl>
          </a:graphicData>
        </a:graphic>
      </p:graphicFrame>
      <p:sp>
        <p:nvSpPr>
          <p:cNvPr id="3304" name="Google Shape;3304;p78"/>
          <p:cNvSpPr txBox="1"/>
          <p:nvPr>
            <p:ph type="title"/>
          </p:nvPr>
        </p:nvSpPr>
        <p:spPr>
          <a:xfrm>
            <a:off x="724100" y="412825"/>
            <a:ext cx="7710000" cy="8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Calendar</a:t>
            </a:r>
            <a:endParaRPr lang="en-GB"/>
          </a:p>
        </p:txBody>
      </p:sp>
      <p:sp>
        <p:nvSpPr>
          <p:cNvPr id="3305" name="Google Shape;3305;p78"/>
          <p:cNvSpPr txBox="1"/>
          <p:nvPr>
            <p:ph type="subTitle" idx="4294967295"/>
          </p:nvPr>
        </p:nvSpPr>
        <p:spPr>
          <a:xfrm>
            <a:off x="5032533" y="3749875"/>
            <a:ext cx="1292100" cy="28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200" b="1">
                <a:solidFill>
                  <a:srgbClr val="632A67"/>
                </a:solidFill>
                <a:latin typeface="Poppins" panose="00000500000000000000"/>
                <a:ea typeface="Poppins" panose="00000500000000000000"/>
                <a:cs typeface="Poppins" panose="00000500000000000000"/>
                <a:sym typeface="Poppins" panose="00000500000000000000"/>
              </a:rPr>
              <a:t>Mercury</a:t>
            </a:r>
            <a:endParaRPr sz="12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306" name="Google Shape;3306;p78"/>
          <p:cNvSpPr/>
          <p:nvPr/>
        </p:nvSpPr>
        <p:spPr>
          <a:xfrm>
            <a:off x="6345208" y="3759775"/>
            <a:ext cx="269100" cy="2691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78"/>
          <p:cNvSpPr txBox="1"/>
          <p:nvPr>
            <p:ph type="subTitle" idx="4294967295"/>
          </p:nvPr>
        </p:nvSpPr>
        <p:spPr>
          <a:xfrm>
            <a:off x="6698964" y="3749875"/>
            <a:ext cx="960300" cy="288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200" b="1">
                <a:latin typeface="Poppins" panose="00000500000000000000"/>
                <a:ea typeface="Poppins" panose="00000500000000000000"/>
                <a:cs typeface="Poppins" panose="00000500000000000000"/>
                <a:sym typeface="Poppins" panose="00000500000000000000"/>
              </a:rPr>
              <a:t>Venus</a:t>
            </a:r>
            <a:endParaRPr sz="1200" b="1">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308" name="Google Shape;3308;p78"/>
          <p:cNvSpPr/>
          <p:nvPr/>
        </p:nvSpPr>
        <p:spPr>
          <a:xfrm>
            <a:off x="7659283" y="3759775"/>
            <a:ext cx="269100" cy="2691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78"/>
          <p:cNvSpPr/>
          <p:nvPr/>
        </p:nvSpPr>
        <p:spPr>
          <a:xfrm>
            <a:off x="3548202" y="2571750"/>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10" name="Google Shape;3310;p78"/>
          <p:cNvGrpSpPr/>
          <p:nvPr/>
        </p:nvGrpSpPr>
        <p:grpSpPr>
          <a:xfrm>
            <a:off x="7269327" y="2992025"/>
            <a:ext cx="474350" cy="173700"/>
            <a:chOff x="7269327" y="2992025"/>
            <a:chExt cx="474350" cy="173700"/>
          </a:xfrm>
        </p:grpSpPr>
        <p:sp>
          <p:nvSpPr>
            <p:cNvPr id="3311" name="Google Shape;3311;p78"/>
            <p:cNvSpPr/>
            <p:nvPr/>
          </p:nvSpPr>
          <p:spPr>
            <a:xfrm>
              <a:off x="7269327" y="2992025"/>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78"/>
            <p:cNvSpPr/>
            <p:nvPr/>
          </p:nvSpPr>
          <p:spPr>
            <a:xfrm>
              <a:off x="7569977" y="2992025"/>
              <a:ext cx="173700" cy="1737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3" name="Google Shape;3313;p78"/>
          <p:cNvGrpSpPr/>
          <p:nvPr/>
        </p:nvGrpSpPr>
        <p:grpSpPr>
          <a:xfrm>
            <a:off x="2438952" y="3385525"/>
            <a:ext cx="474350" cy="173700"/>
            <a:chOff x="2438952" y="3385525"/>
            <a:chExt cx="474350" cy="173700"/>
          </a:xfrm>
        </p:grpSpPr>
        <p:sp>
          <p:nvSpPr>
            <p:cNvPr id="3314" name="Google Shape;3314;p78"/>
            <p:cNvSpPr/>
            <p:nvPr/>
          </p:nvSpPr>
          <p:spPr>
            <a:xfrm>
              <a:off x="2438952" y="3385525"/>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78"/>
            <p:cNvSpPr/>
            <p:nvPr/>
          </p:nvSpPr>
          <p:spPr>
            <a:xfrm>
              <a:off x="2739602" y="3385525"/>
              <a:ext cx="173700" cy="1737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16" name="Google Shape;3316;p78"/>
          <p:cNvSpPr/>
          <p:nvPr/>
        </p:nvSpPr>
        <p:spPr>
          <a:xfrm>
            <a:off x="4485152" y="2195075"/>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78"/>
          <p:cNvSpPr/>
          <p:nvPr/>
        </p:nvSpPr>
        <p:spPr>
          <a:xfrm>
            <a:off x="1502252" y="3807475"/>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78"/>
          <p:cNvSpPr/>
          <p:nvPr/>
        </p:nvSpPr>
        <p:spPr>
          <a:xfrm>
            <a:off x="5472102" y="2992025"/>
            <a:ext cx="173700" cy="1737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78"/>
          <p:cNvSpPr/>
          <p:nvPr/>
        </p:nvSpPr>
        <p:spPr>
          <a:xfrm>
            <a:off x="1592752" y="2195075"/>
            <a:ext cx="173700" cy="173700"/>
          </a:xfrm>
          <a:prstGeom prst="ellipse">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78"/>
          <p:cNvSpPr/>
          <p:nvPr/>
        </p:nvSpPr>
        <p:spPr>
          <a:xfrm flipH="1">
            <a:off x="8805245" y="-1581793"/>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21" name="Google Shape;3321;p78"/>
          <p:cNvGrpSpPr/>
          <p:nvPr/>
        </p:nvGrpSpPr>
        <p:grpSpPr>
          <a:xfrm flipH="1">
            <a:off x="8569813" y="-127118"/>
            <a:ext cx="484925" cy="1370250"/>
            <a:chOff x="3973200" y="1692800"/>
            <a:chExt cx="484925" cy="1370250"/>
          </a:xfrm>
        </p:grpSpPr>
        <p:sp>
          <p:nvSpPr>
            <p:cNvPr id="3322" name="Google Shape;3322;p78"/>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78"/>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78"/>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78"/>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78"/>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78"/>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78"/>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78"/>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78"/>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78"/>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78"/>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78"/>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78"/>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78"/>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78"/>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78"/>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78"/>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78"/>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78"/>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78"/>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78"/>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78"/>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78"/>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78"/>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6" name="Google Shape;3346;p78"/>
          <p:cNvGrpSpPr/>
          <p:nvPr/>
        </p:nvGrpSpPr>
        <p:grpSpPr>
          <a:xfrm>
            <a:off x="-1214198" y="4632165"/>
            <a:ext cx="3967900" cy="465900"/>
            <a:chOff x="2613600" y="4372375"/>
            <a:chExt cx="3967900" cy="465900"/>
          </a:xfrm>
        </p:grpSpPr>
        <p:sp>
          <p:nvSpPr>
            <p:cNvPr id="3347" name="Google Shape;3347;p78"/>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78"/>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78"/>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78"/>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78"/>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78"/>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78"/>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78"/>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78"/>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78"/>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78"/>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78"/>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78"/>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78"/>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78"/>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78"/>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63" name="Google Shape;3363;p78"/>
          <p:cNvSpPr/>
          <p:nvPr/>
        </p:nvSpPr>
        <p:spPr>
          <a:xfrm>
            <a:off x="-719053" y="-695678"/>
            <a:ext cx="1404900" cy="1404900"/>
          </a:xfrm>
          <a:prstGeom prst="ellipse">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367" name="Shape 3367"/>
        <p:cNvGrpSpPr/>
        <p:nvPr/>
      </p:nvGrpSpPr>
      <p:grpSpPr>
        <a:xfrm>
          <a:off x="0" y="0"/>
          <a:ext cx="0" cy="0"/>
          <a:chOff x="0" y="0"/>
          <a:chExt cx="0" cy="0"/>
        </a:xfrm>
      </p:grpSpPr>
      <p:pic>
        <p:nvPicPr>
          <p:cNvPr id="3368" name="Google Shape;3368;p79"/>
          <p:cNvPicPr preferRelativeResize="0"/>
          <p:nvPr/>
        </p:nvPicPr>
        <p:blipFill rotWithShape="1">
          <a:blip r:embed="rId1"/>
          <a:srcRect l="23129" t="648" r="40381" b="43906"/>
          <a:stretch>
            <a:fillRect/>
          </a:stretch>
        </p:blipFill>
        <p:spPr>
          <a:xfrm>
            <a:off x="1126227" y="1037306"/>
            <a:ext cx="2481000" cy="2514600"/>
          </a:xfrm>
          <a:prstGeom prst="ellipse">
            <a:avLst/>
          </a:prstGeom>
          <a:noFill/>
          <a:ln>
            <a:noFill/>
          </a:ln>
        </p:spPr>
      </p:pic>
      <p:sp>
        <p:nvSpPr>
          <p:cNvPr id="3369" name="Google Shape;3369;p79"/>
          <p:cNvSpPr txBox="1"/>
          <p:nvPr>
            <p:ph type="title" idx="4"/>
          </p:nvPr>
        </p:nvSpPr>
        <p:spPr>
          <a:xfrm>
            <a:off x="1314450" y="412724"/>
            <a:ext cx="6515100" cy="64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Team</a:t>
            </a:r>
            <a:endParaRPr lang="en-GB"/>
          </a:p>
        </p:txBody>
      </p:sp>
      <p:sp>
        <p:nvSpPr>
          <p:cNvPr id="3370" name="Google Shape;3370;p79"/>
          <p:cNvSpPr txBox="1"/>
          <p:nvPr>
            <p:ph type="ctrTitle" idx="2"/>
          </p:nvPr>
        </p:nvSpPr>
        <p:spPr>
          <a:xfrm flipH="1">
            <a:off x="5650200" y="3641631"/>
            <a:ext cx="22677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Helena James</a:t>
            </a:r>
            <a:endParaRPr lang="en-GB"/>
          </a:p>
        </p:txBody>
      </p:sp>
      <p:sp>
        <p:nvSpPr>
          <p:cNvPr id="3371" name="Google Shape;3371;p79"/>
          <p:cNvSpPr txBox="1"/>
          <p:nvPr>
            <p:ph type="subTitle" idx="3"/>
          </p:nvPr>
        </p:nvSpPr>
        <p:spPr>
          <a:xfrm flipH="1">
            <a:off x="5370150" y="4022875"/>
            <a:ext cx="2827800" cy="5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replace the image on the screen with your own one</a:t>
            </a:r>
            <a:endParaRPr lang="en-GB"/>
          </a:p>
        </p:txBody>
      </p:sp>
      <p:sp>
        <p:nvSpPr>
          <p:cNvPr id="3372" name="Google Shape;3372;p79"/>
          <p:cNvSpPr txBox="1"/>
          <p:nvPr>
            <p:ph type="ctrTitle"/>
          </p:nvPr>
        </p:nvSpPr>
        <p:spPr>
          <a:xfrm flipH="1">
            <a:off x="1371927" y="3641631"/>
            <a:ext cx="19896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Jean Doe</a:t>
            </a:r>
            <a:endParaRPr lang="en-GB"/>
          </a:p>
        </p:txBody>
      </p:sp>
      <p:sp>
        <p:nvSpPr>
          <p:cNvPr id="3373" name="Google Shape;3373;p79"/>
          <p:cNvSpPr txBox="1"/>
          <p:nvPr>
            <p:ph type="subTitle" idx="1"/>
          </p:nvPr>
        </p:nvSpPr>
        <p:spPr>
          <a:xfrm flipH="1">
            <a:off x="952827" y="4022875"/>
            <a:ext cx="2827800" cy="59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You can replace the image on the screen with your own one</a:t>
            </a:r>
            <a:endParaRPr lang="en-GB"/>
          </a:p>
        </p:txBody>
      </p:sp>
      <p:grpSp>
        <p:nvGrpSpPr>
          <p:cNvPr id="3374" name="Google Shape;3374;p79"/>
          <p:cNvGrpSpPr/>
          <p:nvPr/>
        </p:nvGrpSpPr>
        <p:grpSpPr>
          <a:xfrm>
            <a:off x="474066" y="5580"/>
            <a:ext cx="484925" cy="2690505"/>
            <a:chOff x="-237650" y="2312843"/>
            <a:chExt cx="484925" cy="2690505"/>
          </a:xfrm>
        </p:grpSpPr>
        <p:grpSp>
          <p:nvGrpSpPr>
            <p:cNvPr id="3375" name="Google Shape;3375;p79"/>
            <p:cNvGrpSpPr/>
            <p:nvPr/>
          </p:nvGrpSpPr>
          <p:grpSpPr>
            <a:xfrm rot="10800000" flipH="1">
              <a:off x="-237650" y="2312843"/>
              <a:ext cx="484925" cy="1370250"/>
              <a:chOff x="3973200" y="1692800"/>
              <a:chExt cx="484925" cy="1370250"/>
            </a:xfrm>
          </p:grpSpPr>
          <p:sp>
            <p:nvSpPr>
              <p:cNvPr id="3376" name="Google Shape;3376;p7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7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7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7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7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7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7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7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7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7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7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7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7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7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7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7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7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7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7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7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7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7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7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7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0" name="Google Shape;3400;p79"/>
            <p:cNvGrpSpPr/>
            <p:nvPr/>
          </p:nvGrpSpPr>
          <p:grpSpPr>
            <a:xfrm rot="10800000" flipH="1">
              <a:off x="-237650" y="3633099"/>
              <a:ext cx="484925" cy="1370250"/>
              <a:chOff x="3973200" y="1692800"/>
              <a:chExt cx="484925" cy="1370250"/>
            </a:xfrm>
          </p:grpSpPr>
          <p:sp>
            <p:nvSpPr>
              <p:cNvPr id="3401" name="Google Shape;3401;p79"/>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79"/>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79"/>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79"/>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79"/>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79"/>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79"/>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79"/>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79"/>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79"/>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79"/>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79"/>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79"/>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79"/>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79"/>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79"/>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79"/>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79"/>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79"/>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79"/>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79"/>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79"/>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79"/>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79"/>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pic>
        <p:nvPicPr>
          <p:cNvPr id="3425" name="Google Shape;3425;p79"/>
          <p:cNvPicPr preferRelativeResize="0"/>
          <p:nvPr/>
        </p:nvPicPr>
        <p:blipFill rotWithShape="1">
          <a:blip r:embed="rId2"/>
          <a:srcRect l="17747" t="-817" r="17740" b="19051"/>
          <a:stretch>
            <a:fillRect/>
          </a:stretch>
        </p:blipFill>
        <p:spPr>
          <a:xfrm>
            <a:off x="5543550" y="1037306"/>
            <a:ext cx="2481000" cy="2514600"/>
          </a:xfrm>
          <a:prstGeom prst="ellipse">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429" name="Shape 3429"/>
        <p:cNvGrpSpPr/>
        <p:nvPr/>
      </p:nvGrpSpPr>
      <p:grpSpPr>
        <a:xfrm>
          <a:off x="0" y="0"/>
          <a:ext cx="0" cy="0"/>
          <a:chOff x="0" y="0"/>
          <a:chExt cx="0" cy="0"/>
        </a:xfrm>
      </p:grpSpPr>
      <p:sp>
        <p:nvSpPr>
          <p:cNvPr id="3430" name="Google Shape;3430;p80"/>
          <p:cNvSpPr txBox="1"/>
          <p:nvPr>
            <p:ph type="title" idx="4"/>
          </p:nvPr>
        </p:nvSpPr>
        <p:spPr>
          <a:xfrm>
            <a:off x="720000" y="413170"/>
            <a:ext cx="7707000" cy="67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Reviews</a:t>
            </a:r>
            <a:endParaRPr lang="en-GB"/>
          </a:p>
        </p:txBody>
      </p:sp>
      <p:sp>
        <p:nvSpPr>
          <p:cNvPr id="3431" name="Google Shape;3431;p80"/>
          <p:cNvSpPr txBox="1"/>
          <p:nvPr>
            <p:ph type="ctrTitle"/>
          </p:nvPr>
        </p:nvSpPr>
        <p:spPr>
          <a:xfrm>
            <a:off x="5561085" y="1980337"/>
            <a:ext cx="2714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Helena Patterson, 31</a:t>
            </a:r>
            <a:endParaRPr lang="en-GB"/>
          </a:p>
        </p:txBody>
      </p:sp>
      <p:sp>
        <p:nvSpPr>
          <p:cNvPr id="3432" name="Google Shape;3432;p80"/>
          <p:cNvSpPr txBox="1"/>
          <p:nvPr>
            <p:ph type="subTitle" idx="1"/>
          </p:nvPr>
        </p:nvSpPr>
        <p:spPr>
          <a:xfrm>
            <a:off x="5547665" y="2483513"/>
            <a:ext cx="2714400" cy="67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“Saturn is composed mostly of hydrogen and oxygen”</a:t>
            </a:r>
            <a:endParaRPr lang="en-GB"/>
          </a:p>
        </p:txBody>
      </p:sp>
      <p:sp>
        <p:nvSpPr>
          <p:cNvPr id="3433" name="Google Shape;3433;p80"/>
          <p:cNvSpPr txBox="1"/>
          <p:nvPr>
            <p:ph type="ctrTitle" idx="2"/>
          </p:nvPr>
        </p:nvSpPr>
        <p:spPr>
          <a:xfrm>
            <a:off x="881935" y="1980337"/>
            <a:ext cx="2714400"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John James, 26</a:t>
            </a:r>
            <a:endParaRPr lang="en-GB"/>
          </a:p>
        </p:txBody>
      </p:sp>
      <p:sp>
        <p:nvSpPr>
          <p:cNvPr id="3434" name="Google Shape;3434;p80"/>
          <p:cNvSpPr txBox="1"/>
          <p:nvPr>
            <p:ph type="subTitle" idx="3"/>
          </p:nvPr>
        </p:nvSpPr>
        <p:spPr>
          <a:xfrm>
            <a:off x="868515" y="2480363"/>
            <a:ext cx="2714400" cy="68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actually a cold place”</a:t>
            </a:r>
            <a:endParaRPr lang="en-GB"/>
          </a:p>
        </p:txBody>
      </p:sp>
      <p:grpSp>
        <p:nvGrpSpPr>
          <p:cNvPr id="3435" name="Google Shape;3435;p80"/>
          <p:cNvGrpSpPr/>
          <p:nvPr/>
        </p:nvGrpSpPr>
        <p:grpSpPr>
          <a:xfrm flipH="1">
            <a:off x="4336237" y="2782680"/>
            <a:ext cx="484925" cy="1370250"/>
            <a:chOff x="3973200" y="1692800"/>
            <a:chExt cx="484925" cy="1370250"/>
          </a:xfrm>
        </p:grpSpPr>
        <p:sp>
          <p:nvSpPr>
            <p:cNvPr id="3436" name="Google Shape;3436;p80"/>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80"/>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80"/>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80"/>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80"/>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80"/>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80"/>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80"/>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80"/>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80"/>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80"/>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80"/>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80"/>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80"/>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80"/>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80"/>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80"/>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80"/>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80"/>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80"/>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80"/>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80"/>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80"/>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80"/>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463" name="Shape 3463"/>
        <p:cNvGrpSpPr/>
        <p:nvPr/>
      </p:nvGrpSpPr>
      <p:grpSpPr>
        <a:xfrm>
          <a:off x="0" y="0"/>
          <a:ext cx="0" cy="0"/>
          <a:chOff x="0" y="0"/>
          <a:chExt cx="0" cy="0"/>
        </a:xfrm>
      </p:grpSpPr>
      <p:sp>
        <p:nvSpPr>
          <p:cNvPr id="3464" name="Google Shape;3464;p81"/>
          <p:cNvSpPr txBox="1"/>
          <p:nvPr>
            <p:ph type="title"/>
          </p:nvPr>
        </p:nvSpPr>
        <p:spPr>
          <a:xfrm>
            <a:off x="1314450" y="493212"/>
            <a:ext cx="6515100" cy="47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Awards</a:t>
            </a:r>
            <a:endParaRPr lang="en-GB"/>
          </a:p>
        </p:txBody>
      </p:sp>
      <p:sp>
        <p:nvSpPr>
          <p:cNvPr id="3465" name="Google Shape;3465;p81"/>
          <p:cNvSpPr txBox="1"/>
          <p:nvPr>
            <p:ph type="subTitle" idx="1"/>
          </p:nvPr>
        </p:nvSpPr>
        <p:spPr>
          <a:xfrm>
            <a:off x="722150" y="1154250"/>
            <a:ext cx="3849900" cy="345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632A67"/>
                </a:solidFill>
              </a:rPr>
              <a:t>List your awards here</a:t>
            </a:r>
            <a:endParaRPr>
              <a:solidFill>
                <a:srgbClr val="632A67"/>
              </a:solidFill>
            </a:endParaRPr>
          </a:p>
          <a:p>
            <a:pPr marL="457200" lvl="0" indent="-317500" algn="l" rtl="0">
              <a:spcBef>
                <a:spcPts val="1600"/>
              </a:spcBef>
              <a:spcAft>
                <a:spcPts val="0"/>
              </a:spcAft>
              <a:buClr>
                <a:srgbClr val="632A67"/>
              </a:buClr>
              <a:buSzPts val="1400"/>
              <a:buFont typeface="Rubik"/>
              <a:buChar char="●"/>
            </a:pPr>
            <a:r>
              <a:rPr lang="en-GB">
                <a:solidFill>
                  <a:srgbClr val="632A67"/>
                </a:solidFill>
              </a:rPr>
              <a:t>Name of the award (YEAR). Short Description</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Name of the award (YEAR). Short Description</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Name of the award (YEAR). Short Description</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rPr>
              <a:t>Name of the award (YEAR). Short Description</a:t>
            </a:r>
            <a:endParaRPr>
              <a:solidFill>
                <a:srgbClr val="632A67"/>
              </a:solidFill>
            </a:endParaRPr>
          </a:p>
        </p:txBody>
      </p:sp>
      <p:sp>
        <p:nvSpPr>
          <p:cNvPr id="3466" name="Google Shape;3466;p81"/>
          <p:cNvSpPr txBox="1"/>
          <p:nvPr>
            <p:ph type="subTitle" idx="2"/>
          </p:nvPr>
        </p:nvSpPr>
        <p:spPr>
          <a:xfrm>
            <a:off x="4576900" y="1154250"/>
            <a:ext cx="3849900" cy="3451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a:solidFill>
                  <a:schemeClr val="lt2"/>
                </a:solidFill>
              </a:rPr>
              <a:t>List your awards here</a:t>
            </a:r>
            <a:endParaRPr>
              <a:solidFill>
                <a:schemeClr val="lt2"/>
              </a:solidFill>
            </a:endParaRPr>
          </a:p>
          <a:p>
            <a:pPr marL="457200" lvl="0" indent="-317500" algn="l" rtl="0">
              <a:lnSpc>
                <a:spcPct val="150000"/>
              </a:lnSpc>
              <a:spcBef>
                <a:spcPts val="1600"/>
              </a:spcBef>
              <a:spcAft>
                <a:spcPts val="0"/>
              </a:spcAft>
              <a:buClr>
                <a:schemeClr val="lt2"/>
              </a:buClr>
              <a:buSzPts val="1400"/>
              <a:buFont typeface="Rubik"/>
              <a:buChar char="●"/>
            </a:pPr>
            <a:r>
              <a:rPr lang="en-GB">
                <a:solidFill>
                  <a:schemeClr val="lt2"/>
                </a:solidFill>
              </a:rPr>
              <a:t>Name of the award (YEAR). Short Description</a:t>
            </a:r>
            <a:endParaRPr>
              <a:solidFill>
                <a:schemeClr val="lt2"/>
              </a:solidFill>
            </a:endParaRPr>
          </a:p>
          <a:p>
            <a:pPr marL="457200" lvl="0" indent="-317500" algn="l" rtl="0">
              <a:lnSpc>
                <a:spcPct val="150000"/>
              </a:lnSpc>
              <a:spcBef>
                <a:spcPts val="0"/>
              </a:spcBef>
              <a:spcAft>
                <a:spcPts val="0"/>
              </a:spcAft>
              <a:buClr>
                <a:schemeClr val="lt2"/>
              </a:buClr>
              <a:buSzPts val="1400"/>
              <a:buFont typeface="Rubik"/>
              <a:buChar char="●"/>
            </a:pPr>
            <a:r>
              <a:rPr lang="en-GB">
                <a:solidFill>
                  <a:schemeClr val="lt2"/>
                </a:solidFill>
              </a:rPr>
              <a:t>Name of the award (YEAR). Short Description</a:t>
            </a:r>
            <a:endParaRPr>
              <a:solidFill>
                <a:schemeClr val="lt2"/>
              </a:solidFill>
            </a:endParaRPr>
          </a:p>
          <a:p>
            <a:pPr marL="457200" lvl="0" indent="-317500" algn="l" rtl="0">
              <a:lnSpc>
                <a:spcPct val="150000"/>
              </a:lnSpc>
              <a:spcBef>
                <a:spcPts val="0"/>
              </a:spcBef>
              <a:spcAft>
                <a:spcPts val="0"/>
              </a:spcAft>
              <a:buClr>
                <a:schemeClr val="lt2"/>
              </a:buClr>
              <a:buSzPts val="1400"/>
              <a:buFont typeface="Rubik"/>
              <a:buChar char="●"/>
            </a:pPr>
            <a:r>
              <a:rPr lang="en-GB">
                <a:solidFill>
                  <a:schemeClr val="lt2"/>
                </a:solidFill>
              </a:rPr>
              <a:t>Name of the award (YEAR). Short Description</a:t>
            </a:r>
            <a:endParaRPr>
              <a:solidFill>
                <a:schemeClr val="lt2"/>
              </a:solidFill>
            </a:endParaRPr>
          </a:p>
          <a:p>
            <a:pPr marL="457200" lvl="0" indent="-317500" algn="l" rtl="0">
              <a:lnSpc>
                <a:spcPct val="150000"/>
              </a:lnSpc>
              <a:spcBef>
                <a:spcPts val="0"/>
              </a:spcBef>
              <a:spcAft>
                <a:spcPts val="0"/>
              </a:spcAft>
              <a:buClr>
                <a:schemeClr val="lt2"/>
              </a:buClr>
              <a:buSzPts val="1400"/>
              <a:buFont typeface="Rubik"/>
              <a:buChar char="●"/>
            </a:pPr>
            <a:r>
              <a:rPr lang="en-GB">
                <a:solidFill>
                  <a:schemeClr val="lt2"/>
                </a:solidFill>
              </a:rPr>
              <a:t>Name of the award (YEAR). Short Description</a:t>
            </a:r>
            <a:endParaRPr>
              <a:solidFill>
                <a:schemeClr val="lt2"/>
              </a:solidFill>
            </a:endParaRPr>
          </a:p>
          <a:p>
            <a:pPr marL="0" lvl="0" indent="0" algn="l" rtl="0">
              <a:spcBef>
                <a:spcPts val="1600"/>
              </a:spcBef>
              <a:spcAft>
                <a:spcPts val="1600"/>
              </a:spcAft>
              <a:buNone/>
            </a:p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3470" name="Shape 3470"/>
        <p:cNvGrpSpPr/>
        <p:nvPr/>
      </p:nvGrpSpPr>
      <p:grpSpPr>
        <a:xfrm>
          <a:off x="0" y="0"/>
          <a:ext cx="0" cy="0"/>
          <a:chOff x="0" y="0"/>
          <a:chExt cx="0" cy="0"/>
        </a:xfrm>
      </p:grpSpPr>
      <p:grpSp>
        <p:nvGrpSpPr>
          <p:cNvPr id="3471" name="Google Shape;3471;p82"/>
          <p:cNvGrpSpPr/>
          <p:nvPr/>
        </p:nvGrpSpPr>
        <p:grpSpPr>
          <a:xfrm>
            <a:off x="4648469" y="1510828"/>
            <a:ext cx="3401672" cy="2901729"/>
            <a:chOff x="719700" y="1401291"/>
            <a:chExt cx="3401672" cy="2901729"/>
          </a:xfrm>
        </p:grpSpPr>
        <p:sp>
          <p:nvSpPr>
            <p:cNvPr id="3472" name="Google Shape;3472;p82"/>
            <p:cNvSpPr/>
            <p:nvPr/>
          </p:nvSpPr>
          <p:spPr>
            <a:xfrm>
              <a:off x="885850" y="1507454"/>
              <a:ext cx="3069300" cy="155100"/>
            </a:xfrm>
            <a:prstGeom prst="rect">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473" name="Google Shape;3473;p82"/>
            <p:cNvGrpSpPr/>
            <p:nvPr/>
          </p:nvGrpSpPr>
          <p:grpSpPr>
            <a:xfrm>
              <a:off x="719700" y="1401291"/>
              <a:ext cx="3401672" cy="2901729"/>
              <a:chOff x="719700" y="1401291"/>
              <a:chExt cx="3401672" cy="2901729"/>
            </a:xfrm>
          </p:grpSpPr>
          <p:sp>
            <p:nvSpPr>
              <p:cNvPr id="3474" name="Google Shape;3474;p82"/>
              <p:cNvSpPr/>
              <p:nvPr/>
            </p:nvSpPr>
            <p:spPr>
              <a:xfrm>
                <a:off x="1733913" y="3764369"/>
                <a:ext cx="1373274" cy="538651"/>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rgbClr val="632A67"/>
              </a:solidFill>
              <a:ln>
                <a:noFill/>
              </a:ln>
            </p:spPr>
          </p:sp>
          <p:grpSp>
            <p:nvGrpSpPr>
              <p:cNvPr id="3475" name="Google Shape;3475;p82"/>
              <p:cNvGrpSpPr/>
              <p:nvPr/>
            </p:nvGrpSpPr>
            <p:grpSpPr>
              <a:xfrm>
                <a:off x="719700" y="1401291"/>
                <a:ext cx="3401672" cy="2384932"/>
                <a:chOff x="2590950" y="1144600"/>
                <a:chExt cx="2255900" cy="1581625"/>
              </a:xfrm>
            </p:grpSpPr>
            <p:sp>
              <p:nvSpPr>
                <p:cNvPr id="3476" name="Google Shape;3476;p82"/>
                <p:cNvSpPr/>
                <p:nvPr/>
              </p:nvSpPr>
              <p:spPr>
                <a:xfrm>
                  <a:off x="2590950" y="1144600"/>
                  <a:ext cx="2255900" cy="1581625"/>
                </a:xfrm>
                <a:custGeom>
                  <a:avLst/>
                  <a:gdLst/>
                  <a:ahLst/>
                  <a:cxnLst/>
                  <a:rect l="l" t="t" r="r" b="b"/>
                  <a:pathLst>
                    <a:path w="90236" h="63265" extrusionOk="0">
                      <a:moveTo>
                        <a:pt x="86539" y="0"/>
                      </a:moveTo>
                      <a:lnTo>
                        <a:pt x="3697" y="0"/>
                      </a:lnTo>
                      <a:cubicBezTo>
                        <a:pt x="1656" y="2"/>
                        <a:pt x="1" y="1656"/>
                        <a:pt x="1" y="3698"/>
                      </a:cubicBezTo>
                      <a:lnTo>
                        <a:pt x="1" y="59569"/>
                      </a:lnTo>
                      <a:cubicBezTo>
                        <a:pt x="1" y="61610"/>
                        <a:pt x="1656" y="63265"/>
                        <a:pt x="3697" y="63265"/>
                      </a:cubicBezTo>
                      <a:lnTo>
                        <a:pt x="86539" y="63265"/>
                      </a:lnTo>
                      <a:cubicBezTo>
                        <a:pt x="88580" y="63265"/>
                        <a:pt x="90235" y="61610"/>
                        <a:pt x="90235" y="59569"/>
                      </a:cubicBezTo>
                      <a:lnTo>
                        <a:pt x="90235" y="3698"/>
                      </a:lnTo>
                      <a:cubicBezTo>
                        <a:pt x="90235" y="1656"/>
                        <a:pt x="88580" y="2"/>
                        <a:pt x="86539" y="0"/>
                      </a:cubicBezTo>
                      <a:close/>
                      <a:moveTo>
                        <a:pt x="85787" y="44586"/>
                      </a:moveTo>
                      <a:cubicBezTo>
                        <a:pt x="85787" y="46211"/>
                        <a:pt x="84393" y="47532"/>
                        <a:pt x="82668" y="47532"/>
                      </a:cubicBezTo>
                      <a:lnTo>
                        <a:pt x="7570" y="47532"/>
                      </a:lnTo>
                      <a:cubicBezTo>
                        <a:pt x="5845" y="47532"/>
                        <a:pt x="4449" y="46211"/>
                        <a:pt x="4449" y="44586"/>
                      </a:cubicBezTo>
                      <a:lnTo>
                        <a:pt x="4449" y="7220"/>
                      </a:lnTo>
                      <a:cubicBezTo>
                        <a:pt x="4449" y="5594"/>
                        <a:pt x="5845" y="4275"/>
                        <a:pt x="7570" y="4275"/>
                      </a:cubicBezTo>
                      <a:lnTo>
                        <a:pt x="82297" y="4275"/>
                      </a:lnTo>
                      <a:cubicBezTo>
                        <a:pt x="84024" y="4275"/>
                        <a:pt x="85787" y="5594"/>
                        <a:pt x="85787" y="722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82"/>
                <p:cNvSpPr/>
                <p:nvPr/>
              </p:nvSpPr>
              <p:spPr>
                <a:xfrm>
                  <a:off x="2590950" y="2429400"/>
                  <a:ext cx="2255900" cy="296825"/>
                </a:xfrm>
                <a:custGeom>
                  <a:avLst/>
                  <a:gdLst/>
                  <a:ahLst/>
                  <a:cxnLst/>
                  <a:rect l="l" t="t" r="r" b="b"/>
                  <a:pathLst>
                    <a:path w="90236" h="11873" extrusionOk="0">
                      <a:moveTo>
                        <a:pt x="90235" y="0"/>
                      </a:moveTo>
                      <a:lnTo>
                        <a:pt x="90235" y="8177"/>
                      </a:lnTo>
                      <a:cubicBezTo>
                        <a:pt x="90235" y="10218"/>
                        <a:pt x="88580" y="11873"/>
                        <a:pt x="86539" y="11873"/>
                      </a:cubicBezTo>
                      <a:lnTo>
                        <a:pt x="3697" y="11873"/>
                      </a:lnTo>
                      <a:cubicBezTo>
                        <a:pt x="1656" y="11873"/>
                        <a:pt x="1" y="10218"/>
                        <a:pt x="1" y="8177"/>
                      </a:cubicBezTo>
                      <a:lnTo>
                        <a:pt x="1" y="0"/>
                      </a:lnTo>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82"/>
                <p:cNvSpPr/>
                <p:nvPr/>
              </p:nvSpPr>
              <p:spPr>
                <a:xfrm>
                  <a:off x="3627950" y="2501475"/>
                  <a:ext cx="178850" cy="138625"/>
                </a:xfrm>
                <a:custGeom>
                  <a:avLst/>
                  <a:gdLst/>
                  <a:ahLst/>
                  <a:cxnLst/>
                  <a:rect l="l" t="t" r="r" b="b"/>
                  <a:pathLst>
                    <a:path w="7154" h="5545" extrusionOk="0">
                      <a:moveTo>
                        <a:pt x="3576" y="0"/>
                      </a:moveTo>
                      <a:cubicBezTo>
                        <a:pt x="0" y="0"/>
                        <a:pt x="0" y="5545"/>
                        <a:pt x="3576" y="5545"/>
                      </a:cubicBezTo>
                      <a:cubicBezTo>
                        <a:pt x="7154" y="5545"/>
                        <a:pt x="7154" y="0"/>
                        <a:pt x="3576"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pic>
        <p:nvPicPr>
          <p:cNvPr id="3479" name="Google Shape;3479;p82"/>
          <p:cNvPicPr preferRelativeResize="0"/>
          <p:nvPr/>
        </p:nvPicPr>
        <p:blipFill>
          <a:blip r:embed="rId1"/>
          <a:stretch>
            <a:fillRect/>
          </a:stretch>
        </p:blipFill>
        <p:spPr>
          <a:xfrm>
            <a:off x="4813288" y="1772232"/>
            <a:ext cx="3072037" cy="1733853"/>
          </a:xfrm>
          <a:prstGeom prst="rect">
            <a:avLst/>
          </a:prstGeom>
          <a:noFill/>
          <a:ln>
            <a:noFill/>
          </a:ln>
        </p:spPr>
      </p:pic>
      <p:sp>
        <p:nvSpPr>
          <p:cNvPr id="3480" name="Google Shape;3480;p82"/>
          <p:cNvSpPr txBox="1"/>
          <p:nvPr>
            <p:ph type="ctrTitle"/>
          </p:nvPr>
        </p:nvSpPr>
        <p:spPr>
          <a:xfrm flipH="1">
            <a:off x="719925" y="548033"/>
            <a:ext cx="7707000" cy="50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Desktop Software</a:t>
            </a:r>
            <a:endParaRPr lang="en-GB"/>
          </a:p>
        </p:txBody>
      </p:sp>
      <p:sp>
        <p:nvSpPr>
          <p:cNvPr id="3481" name="Google Shape;3481;p82"/>
          <p:cNvSpPr txBox="1"/>
          <p:nvPr>
            <p:ph type="subTitle" idx="1"/>
          </p:nvPr>
        </p:nvSpPr>
        <p:spPr>
          <a:xfrm flipH="1">
            <a:off x="1108056" y="2332781"/>
            <a:ext cx="3033300" cy="117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replace the image on the screen with your own work. Just delete this one, add yours and center it properly</a:t>
            </a:r>
            <a:endParaRPr lang="en-GB"/>
          </a:p>
          <a:p>
            <a:pPr marL="0" lvl="0" indent="0" algn="ctr" rtl="0">
              <a:spcBef>
                <a:spcPts val="0"/>
              </a:spcBef>
              <a:spcAft>
                <a:spcPts val="0"/>
              </a:spcAft>
              <a:buNone/>
            </a:p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3485" name="Shape 3485"/>
        <p:cNvGrpSpPr/>
        <p:nvPr/>
      </p:nvGrpSpPr>
      <p:grpSpPr>
        <a:xfrm>
          <a:off x="0" y="0"/>
          <a:ext cx="0" cy="0"/>
          <a:chOff x="0" y="0"/>
          <a:chExt cx="0" cy="0"/>
        </a:xfrm>
      </p:grpSpPr>
      <p:pic>
        <p:nvPicPr>
          <p:cNvPr id="3486" name="Google Shape;3486;p83"/>
          <p:cNvPicPr preferRelativeResize="0"/>
          <p:nvPr/>
        </p:nvPicPr>
        <p:blipFill>
          <a:blip r:embed="rId1"/>
          <a:stretch>
            <a:fillRect/>
          </a:stretch>
        </p:blipFill>
        <p:spPr>
          <a:xfrm>
            <a:off x="1463783" y="1696681"/>
            <a:ext cx="1572535" cy="2041129"/>
          </a:xfrm>
          <a:prstGeom prst="rect">
            <a:avLst/>
          </a:prstGeom>
          <a:noFill/>
          <a:ln>
            <a:noFill/>
          </a:ln>
        </p:spPr>
      </p:pic>
      <p:grpSp>
        <p:nvGrpSpPr>
          <p:cNvPr id="3487" name="Google Shape;3487;p83"/>
          <p:cNvGrpSpPr/>
          <p:nvPr/>
        </p:nvGrpSpPr>
        <p:grpSpPr>
          <a:xfrm>
            <a:off x="1377233" y="1351685"/>
            <a:ext cx="1745236" cy="2744931"/>
            <a:chOff x="5218021" y="1107722"/>
            <a:chExt cx="1921008" cy="3021388"/>
          </a:xfrm>
        </p:grpSpPr>
        <p:sp>
          <p:nvSpPr>
            <p:cNvPr id="3488" name="Google Shape;3488;p83"/>
            <p:cNvSpPr/>
            <p:nvPr/>
          </p:nvSpPr>
          <p:spPr>
            <a:xfrm>
              <a:off x="5283575" y="1381125"/>
              <a:ext cx="1785900" cy="1062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83"/>
            <p:cNvSpPr/>
            <p:nvPr/>
          </p:nvSpPr>
          <p:spPr>
            <a:xfrm>
              <a:off x="5283575" y="3733800"/>
              <a:ext cx="1785900" cy="1062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83"/>
            <p:cNvSpPr/>
            <p:nvPr/>
          </p:nvSpPr>
          <p:spPr>
            <a:xfrm>
              <a:off x="5218021" y="1107722"/>
              <a:ext cx="1921008" cy="3021388"/>
            </a:xfrm>
            <a:custGeom>
              <a:avLst/>
              <a:gdLst/>
              <a:ahLst/>
              <a:cxnLst/>
              <a:rect l="l" t="t" r="r" b="b"/>
              <a:pathLst>
                <a:path w="92201" h="145015" extrusionOk="0">
                  <a:moveTo>
                    <a:pt x="86968" y="14642"/>
                  </a:moveTo>
                  <a:lnTo>
                    <a:pt x="86968" y="49536"/>
                  </a:lnTo>
                  <a:lnTo>
                    <a:pt x="86968" y="129989"/>
                  </a:lnTo>
                  <a:lnTo>
                    <a:pt x="4576" y="129989"/>
                  </a:lnTo>
                  <a:lnTo>
                    <a:pt x="4576" y="14642"/>
                  </a:lnTo>
                  <a:close/>
                  <a:moveTo>
                    <a:pt x="8201" y="0"/>
                  </a:moveTo>
                  <a:cubicBezTo>
                    <a:pt x="3672" y="0"/>
                    <a:pt x="1" y="3671"/>
                    <a:pt x="1" y="8200"/>
                  </a:cubicBezTo>
                  <a:lnTo>
                    <a:pt x="1" y="136814"/>
                  </a:lnTo>
                  <a:cubicBezTo>
                    <a:pt x="1" y="141343"/>
                    <a:pt x="3672" y="145014"/>
                    <a:pt x="8201" y="145014"/>
                  </a:cubicBezTo>
                  <a:lnTo>
                    <a:pt x="84003" y="145014"/>
                  </a:lnTo>
                  <a:cubicBezTo>
                    <a:pt x="88530" y="145014"/>
                    <a:pt x="92201" y="141343"/>
                    <a:pt x="92201" y="136814"/>
                  </a:cubicBezTo>
                  <a:lnTo>
                    <a:pt x="92201" y="8200"/>
                  </a:lnTo>
                  <a:cubicBezTo>
                    <a:pt x="92201" y="3671"/>
                    <a:pt x="88532" y="0"/>
                    <a:pt x="84003"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83"/>
            <p:cNvSpPr/>
            <p:nvPr/>
          </p:nvSpPr>
          <p:spPr>
            <a:xfrm>
              <a:off x="5845877" y="1232268"/>
              <a:ext cx="66797" cy="64276"/>
            </a:xfrm>
            <a:custGeom>
              <a:avLst/>
              <a:gdLst/>
              <a:ahLst/>
              <a:cxnLst/>
              <a:rect l="l" t="t" r="r" b="b"/>
              <a:pathLst>
                <a:path w="3206" h="3085" extrusionOk="0">
                  <a:moveTo>
                    <a:pt x="1663" y="0"/>
                  </a:moveTo>
                  <a:cubicBezTo>
                    <a:pt x="1039" y="0"/>
                    <a:pt x="479" y="377"/>
                    <a:pt x="239" y="952"/>
                  </a:cubicBezTo>
                  <a:cubicBezTo>
                    <a:pt x="0" y="1529"/>
                    <a:pt x="133" y="2191"/>
                    <a:pt x="574" y="2632"/>
                  </a:cubicBezTo>
                  <a:cubicBezTo>
                    <a:pt x="869" y="2927"/>
                    <a:pt x="1263" y="3084"/>
                    <a:pt x="1665" y="3084"/>
                  </a:cubicBezTo>
                  <a:cubicBezTo>
                    <a:pt x="1863" y="3084"/>
                    <a:pt x="2063" y="3046"/>
                    <a:pt x="2254" y="2967"/>
                  </a:cubicBezTo>
                  <a:cubicBezTo>
                    <a:pt x="2831" y="2729"/>
                    <a:pt x="3205" y="2166"/>
                    <a:pt x="3205" y="1543"/>
                  </a:cubicBezTo>
                  <a:cubicBezTo>
                    <a:pt x="3205" y="690"/>
                    <a:pt x="2516" y="0"/>
                    <a:pt x="1663"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83"/>
            <p:cNvSpPr/>
            <p:nvPr/>
          </p:nvSpPr>
          <p:spPr>
            <a:xfrm>
              <a:off x="5959340" y="1238268"/>
              <a:ext cx="617820" cy="48962"/>
            </a:xfrm>
            <a:custGeom>
              <a:avLst/>
              <a:gdLst/>
              <a:ahLst/>
              <a:cxnLst/>
              <a:rect l="l" t="t" r="r" b="b"/>
              <a:pathLst>
                <a:path w="29653" h="2350" extrusionOk="0">
                  <a:moveTo>
                    <a:pt x="1176" y="1"/>
                  </a:moveTo>
                  <a:cubicBezTo>
                    <a:pt x="527" y="3"/>
                    <a:pt x="2" y="528"/>
                    <a:pt x="1" y="1174"/>
                  </a:cubicBezTo>
                  <a:cubicBezTo>
                    <a:pt x="2" y="1823"/>
                    <a:pt x="527" y="2348"/>
                    <a:pt x="1176" y="2350"/>
                  </a:cubicBezTo>
                  <a:lnTo>
                    <a:pt x="28479" y="2350"/>
                  </a:lnTo>
                  <a:cubicBezTo>
                    <a:pt x="29126" y="2348"/>
                    <a:pt x="29651" y="1823"/>
                    <a:pt x="29653" y="1174"/>
                  </a:cubicBezTo>
                  <a:cubicBezTo>
                    <a:pt x="29651" y="528"/>
                    <a:pt x="29126" y="3"/>
                    <a:pt x="28479"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83"/>
            <p:cNvSpPr/>
            <p:nvPr/>
          </p:nvSpPr>
          <p:spPr>
            <a:xfrm>
              <a:off x="6061377" y="3816000"/>
              <a:ext cx="230289" cy="209829"/>
            </a:xfrm>
            <a:custGeom>
              <a:avLst/>
              <a:gdLst/>
              <a:ahLst/>
              <a:cxnLst/>
              <a:rect l="l" t="t" r="r" b="b"/>
              <a:pathLst>
                <a:path w="11053" h="10071" extrusionOk="0">
                  <a:moveTo>
                    <a:pt x="5526" y="1"/>
                  </a:moveTo>
                  <a:cubicBezTo>
                    <a:pt x="4238" y="1"/>
                    <a:pt x="2949" y="492"/>
                    <a:pt x="1966" y="1475"/>
                  </a:cubicBezTo>
                  <a:cubicBezTo>
                    <a:pt x="0" y="3442"/>
                    <a:pt x="0" y="6629"/>
                    <a:pt x="1966" y="8596"/>
                  </a:cubicBezTo>
                  <a:cubicBezTo>
                    <a:pt x="2949" y="9579"/>
                    <a:pt x="4238" y="10070"/>
                    <a:pt x="5526" y="10070"/>
                  </a:cubicBezTo>
                  <a:cubicBezTo>
                    <a:pt x="6815" y="10070"/>
                    <a:pt x="8104" y="9579"/>
                    <a:pt x="9087" y="8596"/>
                  </a:cubicBezTo>
                  <a:cubicBezTo>
                    <a:pt x="11053" y="6629"/>
                    <a:pt x="11053" y="3442"/>
                    <a:pt x="9087" y="1475"/>
                  </a:cubicBezTo>
                  <a:cubicBezTo>
                    <a:pt x="8104" y="492"/>
                    <a:pt x="6815" y="1"/>
                    <a:pt x="5526"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94" name="Google Shape;3494;p83"/>
          <p:cNvSpPr txBox="1"/>
          <p:nvPr>
            <p:ph type="ctrTitle"/>
          </p:nvPr>
        </p:nvSpPr>
        <p:spPr>
          <a:xfrm flipH="1">
            <a:off x="724144" y="520949"/>
            <a:ext cx="7707000" cy="536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Table App</a:t>
            </a:r>
            <a:endParaRPr lang="en-GB"/>
          </a:p>
        </p:txBody>
      </p:sp>
      <p:sp>
        <p:nvSpPr>
          <p:cNvPr id="3495" name="Google Shape;3495;p83"/>
          <p:cNvSpPr txBox="1"/>
          <p:nvPr>
            <p:ph type="subTitle" idx="1"/>
          </p:nvPr>
        </p:nvSpPr>
        <p:spPr>
          <a:xfrm flipH="1">
            <a:off x="3921917" y="2126951"/>
            <a:ext cx="3852000" cy="117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replace the image on the screen with your own work. Just delete this one, add yours and center it properly</a:t>
            </a:r>
            <a:endParaRPr lang="en-GB"/>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3499" name="Shape 3499"/>
        <p:cNvGrpSpPr/>
        <p:nvPr/>
      </p:nvGrpSpPr>
      <p:grpSpPr>
        <a:xfrm>
          <a:off x="0" y="0"/>
          <a:ext cx="0" cy="0"/>
          <a:chOff x="0" y="0"/>
          <a:chExt cx="0" cy="0"/>
        </a:xfrm>
      </p:grpSpPr>
      <p:grpSp>
        <p:nvGrpSpPr>
          <p:cNvPr id="3500" name="Google Shape;3500;p84"/>
          <p:cNvGrpSpPr/>
          <p:nvPr/>
        </p:nvGrpSpPr>
        <p:grpSpPr>
          <a:xfrm>
            <a:off x="6011441" y="1600206"/>
            <a:ext cx="1625216" cy="2986805"/>
            <a:chOff x="6018452" y="1440155"/>
            <a:chExt cx="1299134" cy="2387534"/>
          </a:xfrm>
        </p:grpSpPr>
        <p:pic>
          <p:nvPicPr>
            <p:cNvPr id="3501" name="Google Shape;3501;p84"/>
            <p:cNvPicPr preferRelativeResize="0"/>
            <p:nvPr/>
          </p:nvPicPr>
          <p:blipFill rotWithShape="1">
            <a:blip r:embed="rId1"/>
            <a:srcRect b="18864"/>
            <a:stretch>
              <a:fillRect/>
            </a:stretch>
          </p:blipFill>
          <p:spPr>
            <a:xfrm>
              <a:off x="6074953" y="1736669"/>
              <a:ext cx="1185659" cy="1820361"/>
            </a:xfrm>
            <a:prstGeom prst="rect">
              <a:avLst/>
            </a:prstGeom>
            <a:noFill/>
            <a:ln>
              <a:noFill/>
            </a:ln>
          </p:spPr>
        </p:pic>
        <p:grpSp>
          <p:nvGrpSpPr>
            <p:cNvPr id="3502" name="Google Shape;3502;p84"/>
            <p:cNvGrpSpPr/>
            <p:nvPr/>
          </p:nvGrpSpPr>
          <p:grpSpPr>
            <a:xfrm>
              <a:off x="6018452" y="1440155"/>
              <a:ext cx="1299134" cy="2387534"/>
              <a:chOff x="276000" y="1872000"/>
              <a:chExt cx="1690700" cy="3107150"/>
            </a:xfrm>
          </p:grpSpPr>
          <p:sp>
            <p:nvSpPr>
              <p:cNvPr id="3503" name="Google Shape;3503;p84"/>
              <p:cNvSpPr/>
              <p:nvPr/>
            </p:nvSpPr>
            <p:spPr>
              <a:xfrm>
                <a:off x="276000" y="1872000"/>
                <a:ext cx="1690700" cy="3107150"/>
              </a:xfrm>
              <a:custGeom>
                <a:avLst/>
                <a:gdLst/>
                <a:ahLst/>
                <a:cxnLst/>
                <a:rect l="l" t="t" r="r" b="b"/>
                <a:pathLst>
                  <a:path w="67628" h="124286" extrusionOk="0">
                    <a:moveTo>
                      <a:pt x="63151" y="16282"/>
                    </a:moveTo>
                    <a:cubicBezTo>
                      <a:pt x="63939" y="16282"/>
                      <a:pt x="64581" y="16922"/>
                      <a:pt x="64581" y="17712"/>
                    </a:cubicBezTo>
                    <a:lnTo>
                      <a:pt x="64581" y="107980"/>
                    </a:lnTo>
                    <a:cubicBezTo>
                      <a:pt x="64581" y="108770"/>
                      <a:pt x="63941" y="109410"/>
                      <a:pt x="63151" y="109410"/>
                    </a:cubicBezTo>
                    <a:lnTo>
                      <a:pt x="4480" y="109410"/>
                    </a:lnTo>
                    <a:cubicBezTo>
                      <a:pt x="3689" y="109410"/>
                      <a:pt x="3050" y="108770"/>
                      <a:pt x="3050" y="107980"/>
                    </a:cubicBezTo>
                    <a:lnTo>
                      <a:pt x="3050" y="17712"/>
                    </a:lnTo>
                    <a:cubicBezTo>
                      <a:pt x="3050" y="16922"/>
                      <a:pt x="3689" y="16282"/>
                      <a:pt x="4480" y="16282"/>
                    </a:cubicBezTo>
                    <a:close/>
                    <a:moveTo>
                      <a:pt x="5872" y="1"/>
                    </a:moveTo>
                    <a:cubicBezTo>
                      <a:pt x="2629" y="1"/>
                      <a:pt x="1" y="2627"/>
                      <a:pt x="1" y="5870"/>
                    </a:cubicBezTo>
                    <a:lnTo>
                      <a:pt x="1" y="118416"/>
                    </a:lnTo>
                    <a:cubicBezTo>
                      <a:pt x="1" y="121657"/>
                      <a:pt x="2629" y="124285"/>
                      <a:pt x="5872" y="124285"/>
                    </a:cubicBezTo>
                    <a:lnTo>
                      <a:pt x="61759" y="124285"/>
                    </a:lnTo>
                    <a:cubicBezTo>
                      <a:pt x="65000" y="124285"/>
                      <a:pt x="67628" y="121657"/>
                      <a:pt x="67628" y="118416"/>
                    </a:cubicBezTo>
                    <a:lnTo>
                      <a:pt x="67628" y="5870"/>
                    </a:lnTo>
                    <a:cubicBezTo>
                      <a:pt x="67628" y="2627"/>
                      <a:pt x="65000" y="1"/>
                      <a:pt x="61759"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84"/>
              <p:cNvSpPr/>
              <p:nvPr/>
            </p:nvSpPr>
            <p:spPr>
              <a:xfrm>
                <a:off x="1003725" y="1980400"/>
                <a:ext cx="235250" cy="50050"/>
              </a:xfrm>
              <a:custGeom>
                <a:avLst/>
                <a:gdLst/>
                <a:ahLst/>
                <a:cxnLst/>
                <a:rect l="l" t="t" r="r" b="b"/>
                <a:pathLst>
                  <a:path w="9410" h="2002" extrusionOk="0">
                    <a:moveTo>
                      <a:pt x="42" y="0"/>
                    </a:moveTo>
                    <a:cubicBezTo>
                      <a:pt x="19" y="0"/>
                      <a:pt x="1" y="18"/>
                      <a:pt x="1" y="42"/>
                    </a:cubicBezTo>
                    <a:lnTo>
                      <a:pt x="1" y="1962"/>
                    </a:lnTo>
                    <a:cubicBezTo>
                      <a:pt x="1" y="1984"/>
                      <a:pt x="19" y="2001"/>
                      <a:pt x="42" y="2001"/>
                    </a:cubicBezTo>
                    <a:lnTo>
                      <a:pt x="9371" y="2001"/>
                    </a:lnTo>
                    <a:cubicBezTo>
                      <a:pt x="9392" y="2001"/>
                      <a:pt x="9410" y="1984"/>
                      <a:pt x="9410" y="1962"/>
                    </a:cubicBezTo>
                    <a:lnTo>
                      <a:pt x="9410" y="42"/>
                    </a:lnTo>
                    <a:cubicBezTo>
                      <a:pt x="9410" y="18"/>
                      <a:pt x="9392" y="0"/>
                      <a:pt x="937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84"/>
              <p:cNvSpPr/>
              <p:nvPr/>
            </p:nvSpPr>
            <p:spPr>
              <a:xfrm>
                <a:off x="888925" y="1980400"/>
                <a:ext cx="52025" cy="50050"/>
              </a:xfrm>
              <a:custGeom>
                <a:avLst/>
                <a:gdLst/>
                <a:ahLst/>
                <a:cxnLst/>
                <a:rect l="l" t="t" r="r" b="b"/>
                <a:pathLst>
                  <a:path w="2081" h="2002" extrusionOk="0">
                    <a:moveTo>
                      <a:pt x="1079" y="1"/>
                    </a:moveTo>
                    <a:cubicBezTo>
                      <a:pt x="819" y="1"/>
                      <a:pt x="563" y="103"/>
                      <a:pt x="372" y="294"/>
                    </a:cubicBezTo>
                    <a:cubicBezTo>
                      <a:pt x="87" y="579"/>
                      <a:pt x="1" y="1011"/>
                      <a:pt x="155" y="1383"/>
                    </a:cubicBezTo>
                    <a:cubicBezTo>
                      <a:pt x="311" y="1758"/>
                      <a:pt x="675" y="2001"/>
                      <a:pt x="1079" y="2001"/>
                    </a:cubicBezTo>
                    <a:cubicBezTo>
                      <a:pt x="1633" y="2001"/>
                      <a:pt x="2081" y="1554"/>
                      <a:pt x="2081" y="1002"/>
                    </a:cubicBezTo>
                    <a:cubicBezTo>
                      <a:pt x="2081" y="597"/>
                      <a:pt x="1837" y="231"/>
                      <a:pt x="1463" y="77"/>
                    </a:cubicBezTo>
                    <a:cubicBezTo>
                      <a:pt x="1339" y="26"/>
                      <a:pt x="1208" y="1"/>
                      <a:pt x="1079"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84"/>
              <p:cNvSpPr/>
              <p:nvPr/>
            </p:nvSpPr>
            <p:spPr>
              <a:xfrm>
                <a:off x="1004975" y="4674500"/>
                <a:ext cx="232750" cy="232750"/>
              </a:xfrm>
              <a:custGeom>
                <a:avLst/>
                <a:gdLst/>
                <a:ahLst/>
                <a:cxnLst/>
                <a:rect l="l" t="t" r="r" b="b"/>
                <a:pathLst>
                  <a:path w="9310" h="9310" extrusionOk="0">
                    <a:moveTo>
                      <a:pt x="4655" y="1"/>
                    </a:moveTo>
                    <a:cubicBezTo>
                      <a:pt x="2084" y="1"/>
                      <a:pt x="1" y="2084"/>
                      <a:pt x="1" y="4655"/>
                    </a:cubicBezTo>
                    <a:cubicBezTo>
                      <a:pt x="1" y="7226"/>
                      <a:pt x="2084" y="9310"/>
                      <a:pt x="4655" y="9310"/>
                    </a:cubicBezTo>
                    <a:cubicBezTo>
                      <a:pt x="7226" y="9310"/>
                      <a:pt x="9310" y="7226"/>
                      <a:pt x="9310" y="4655"/>
                    </a:cubicBezTo>
                    <a:cubicBezTo>
                      <a:pt x="9310" y="2084"/>
                      <a:pt x="7226" y="1"/>
                      <a:pt x="465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84"/>
              <p:cNvSpPr/>
              <p:nvPr/>
            </p:nvSpPr>
            <p:spPr>
              <a:xfrm>
                <a:off x="1068775" y="4738250"/>
                <a:ext cx="105225" cy="105225"/>
              </a:xfrm>
              <a:custGeom>
                <a:avLst/>
                <a:gdLst/>
                <a:ahLst/>
                <a:cxnLst/>
                <a:rect l="l" t="t" r="r" b="b"/>
                <a:pathLst>
                  <a:path w="4209" h="4209" extrusionOk="0">
                    <a:moveTo>
                      <a:pt x="3275" y="731"/>
                    </a:moveTo>
                    <a:cubicBezTo>
                      <a:pt x="3386" y="731"/>
                      <a:pt x="3477" y="823"/>
                      <a:pt x="3477" y="935"/>
                    </a:cubicBezTo>
                    <a:lnTo>
                      <a:pt x="3477" y="3275"/>
                    </a:lnTo>
                    <a:cubicBezTo>
                      <a:pt x="3477" y="3386"/>
                      <a:pt x="3386" y="3478"/>
                      <a:pt x="3275" y="3478"/>
                    </a:cubicBezTo>
                    <a:lnTo>
                      <a:pt x="933" y="3478"/>
                    </a:lnTo>
                    <a:cubicBezTo>
                      <a:pt x="821" y="3478"/>
                      <a:pt x="731" y="3386"/>
                      <a:pt x="731" y="3275"/>
                    </a:cubicBezTo>
                    <a:lnTo>
                      <a:pt x="731" y="935"/>
                    </a:lnTo>
                    <a:cubicBezTo>
                      <a:pt x="731" y="823"/>
                      <a:pt x="822" y="731"/>
                      <a:pt x="933" y="731"/>
                    </a:cubicBezTo>
                    <a:close/>
                    <a:moveTo>
                      <a:pt x="933" y="0"/>
                    </a:moveTo>
                    <a:cubicBezTo>
                      <a:pt x="417" y="2"/>
                      <a:pt x="0" y="419"/>
                      <a:pt x="0" y="935"/>
                    </a:cubicBezTo>
                    <a:lnTo>
                      <a:pt x="0" y="3275"/>
                    </a:lnTo>
                    <a:cubicBezTo>
                      <a:pt x="0" y="3791"/>
                      <a:pt x="417" y="4209"/>
                      <a:pt x="933" y="4209"/>
                    </a:cubicBezTo>
                    <a:lnTo>
                      <a:pt x="3275" y="4209"/>
                    </a:lnTo>
                    <a:cubicBezTo>
                      <a:pt x="3789" y="4209"/>
                      <a:pt x="4207" y="3791"/>
                      <a:pt x="4208" y="3275"/>
                    </a:cubicBezTo>
                    <a:lnTo>
                      <a:pt x="4208" y="935"/>
                    </a:lnTo>
                    <a:cubicBezTo>
                      <a:pt x="4207" y="419"/>
                      <a:pt x="3789" y="2"/>
                      <a:pt x="327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508" name="Google Shape;3508;p84"/>
          <p:cNvSpPr txBox="1"/>
          <p:nvPr>
            <p:ph type="ctrTitle"/>
          </p:nvPr>
        </p:nvSpPr>
        <p:spPr>
          <a:xfrm flipH="1">
            <a:off x="719925" y="548033"/>
            <a:ext cx="7707000" cy="50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Mobile Web</a:t>
            </a:r>
            <a:endParaRPr lang="en-GB"/>
          </a:p>
        </p:txBody>
      </p:sp>
      <p:sp>
        <p:nvSpPr>
          <p:cNvPr id="3509" name="Google Shape;3509;p84"/>
          <p:cNvSpPr txBox="1"/>
          <p:nvPr>
            <p:ph type="subTitle" idx="1"/>
          </p:nvPr>
        </p:nvSpPr>
        <p:spPr>
          <a:xfrm flipH="1">
            <a:off x="1515338" y="2213700"/>
            <a:ext cx="3852000" cy="117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You can replace the image on the screen with your own work. Just delete this one, add yours and center it properly</a:t>
            </a:r>
            <a:endParaRPr lang="en-GB"/>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3513" name="Shape 3513"/>
        <p:cNvGrpSpPr/>
        <p:nvPr/>
      </p:nvGrpSpPr>
      <p:grpSpPr>
        <a:xfrm>
          <a:off x="0" y="0"/>
          <a:ext cx="0" cy="0"/>
          <a:chOff x="0" y="0"/>
          <a:chExt cx="0" cy="0"/>
        </a:xfrm>
      </p:grpSpPr>
      <p:sp>
        <p:nvSpPr>
          <p:cNvPr id="3514" name="Google Shape;3514;p85"/>
          <p:cNvSpPr txBox="1"/>
          <p:nvPr>
            <p:ph type="ctrTitle"/>
          </p:nvPr>
        </p:nvSpPr>
        <p:spPr>
          <a:xfrm>
            <a:off x="2286975" y="713475"/>
            <a:ext cx="4568700" cy="70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6400">
                <a:solidFill>
                  <a:srgbClr val="632A67"/>
                </a:solidFill>
                <a:latin typeface="Poppins" panose="00000500000000000000"/>
                <a:ea typeface="Poppins" panose="00000500000000000000"/>
                <a:cs typeface="Poppins" panose="00000500000000000000"/>
                <a:sym typeface="Poppins" panose="00000500000000000000"/>
              </a:rPr>
              <a:t>Thanks</a:t>
            </a:r>
            <a:endParaRPr sz="6400">
              <a:solidFill>
                <a:srgbClr val="632A67"/>
              </a:solidFill>
              <a:latin typeface="Poppins" panose="00000500000000000000"/>
              <a:ea typeface="Poppins" panose="00000500000000000000"/>
              <a:cs typeface="Poppins" panose="00000500000000000000"/>
              <a:sym typeface="Poppins" panose="00000500000000000000"/>
            </a:endParaRPr>
          </a:p>
        </p:txBody>
      </p:sp>
      <p:sp>
        <p:nvSpPr>
          <p:cNvPr id="3515" name="Google Shape;3515;p85"/>
          <p:cNvSpPr txBox="1"/>
          <p:nvPr>
            <p:ph type="subTitle" idx="1"/>
          </p:nvPr>
        </p:nvSpPr>
        <p:spPr>
          <a:xfrm>
            <a:off x="2808750" y="1792100"/>
            <a:ext cx="3526500" cy="15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400" b="1">
                <a:solidFill>
                  <a:srgbClr val="632A67"/>
                </a:solidFill>
                <a:latin typeface="Rubik"/>
                <a:ea typeface="Rubik"/>
                <a:cs typeface="Rubik"/>
                <a:sym typeface="Rubik"/>
              </a:rPr>
              <a:t>Do you have any questions?</a:t>
            </a:r>
            <a:endParaRPr sz="1400" b="1">
              <a:solidFill>
                <a:srgbClr val="632A67"/>
              </a:solidFill>
              <a:latin typeface="Rubik"/>
              <a:ea typeface="Rubik"/>
              <a:cs typeface="Rubik"/>
              <a:sym typeface="Rubik"/>
            </a:endParaRPr>
          </a:p>
          <a:p>
            <a:pPr marL="0" lvl="0" indent="0" algn="ctr" rtl="0">
              <a:spcBef>
                <a:spcPts val="0"/>
              </a:spcBef>
              <a:spcAft>
                <a:spcPts val="0"/>
              </a:spcAft>
              <a:buNone/>
            </a:pPr>
            <a:endParaRPr sz="1400">
              <a:solidFill>
                <a:srgbClr val="632A67"/>
              </a:solidFill>
              <a:latin typeface="Rubik"/>
              <a:ea typeface="Rubik"/>
              <a:cs typeface="Rubik"/>
              <a:sym typeface="Rubik"/>
            </a:endParaRPr>
          </a:p>
          <a:p>
            <a:pPr marL="0" lvl="0" indent="0" algn="ctr" rtl="0">
              <a:lnSpc>
                <a:spcPct val="115000"/>
              </a:lnSpc>
              <a:spcBef>
                <a:spcPts val="0"/>
              </a:spcBef>
              <a:spcAft>
                <a:spcPts val="0"/>
              </a:spcAft>
              <a:buNone/>
            </a:pPr>
            <a:r>
              <a:rPr lang="en-GB" sz="1400">
                <a:solidFill>
                  <a:srgbClr val="632A67"/>
                </a:solidFill>
                <a:latin typeface="Rubik"/>
                <a:ea typeface="Rubik"/>
                <a:cs typeface="Rubik"/>
                <a:sym typeface="Rubik"/>
              </a:rPr>
              <a:t>addyouremail@freepik.com</a:t>
            </a:r>
            <a:endParaRPr sz="1400">
              <a:solidFill>
                <a:srgbClr val="632A67"/>
              </a:solidFill>
              <a:latin typeface="Rubik"/>
              <a:ea typeface="Rubik"/>
              <a:cs typeface="Rubik"/>
              <a:sym typeface="Rubik"/>
            </a:endParaRPr>
          </a:p>
          <a:p>
            <a:pPr marL="0" lvl="0" indent="0" algn="ctr" rtl="0">
              <a:lnSpc>
                <a:spcPct val="115000"/>
              </a:lnSpc>
              <a:spcBef>
                <a:spcPts val="0"/>
              </a:spcBef>
              <a:spcAft>
                <a:spcPts val="0"/>
              </a:spcAft>
              <a:buNone/>
            </a:pPr>
            <a:r>
              <a:rPr lang="en-GB" sz="1400">
                <a:solidFill>
                  <a:srgbClr val="632A67"/>
                </a:solidFill>
                <a:latin typeface="Rubik"/>
                <a:ea typeface="Rubik"/>
                <a:cs typeface="Rubik"/>
                <a:sym typeface="Rubik"/>
              </a:rPr>
              <a:t>+91 620 421 838</a:t>
            </a:r>
            <a:endParaRPr sz="1400">
              <a:solidFill>
                <a:srgbClr val="632A67"/>
              </a:solidFill>
              <a:latin typeface="Rubik"/>
              <a:ea typeface="Rubik"/>
              <a:cs typeface="Rubik"/>
              <a:sym typeface="Rubik"/>
            </a:endParaRPr>
          </a:p>
          <a:p>
            <a:pPr marL="0" lvl="0" indent="0" algn="ctr" rtl="0">
              <a:lnSpc>
                <a:spcPct val="115000"/>
              </a:lnSpc>
              <a:spcBef>
                <a:spcPts val="0"/>
              </a:spcBef>
              <a:spcAft>
                <a:spcPts val="0"/>
              </a:spcAft>
              <a:buNone/>
            </a:pPr>
            <a:r>
              <a:rPr lang="en-GB" sz="1400">
                <a:solidFill>
                  <a:srgbClr val="632A67"/>
                </a:solidFill>
                <a:latin typeface="Rubik"/>
                <a:ea typeface="Rubik"/>
                <a:cs typeface="Rubik"/>
                <a:sym typeface="Rubik"/>
              </a:rPr>
              <a:t>yourcompany.com</a:t>
            </a:r>
            <a:endParaRPr sz="1400">
              <a:solidFill>
                <a:srgbClr val="632A67"/>
              </a:solidFill>
              <a:latin typeface="Rubik"/>
              <a:ea typeface="Rubik"/>
              <a:cs typeface="Rubik"/>
              <a:sym typeface="Rubik"/>
            </a:endParaRPr>
          </a:p>
        </p:txBody>
      </p:sp>
      <p:sp>
        <p:nvSpPr>
          <p:cNvPr id="3516" name="Google Shape;3516;p85"/>
          <p:cNvSpPr txBox="1"/>
          <p:nvPr/>
        </p:nvSpPr>
        <p:spPr>
          <a:xfrm>
            <a:off x="3050400" y="4416288"/>
            <a:ext cx="3043200" cy="2526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GB" sz="1000">
                <a:solidFill>
                  <a:srgbClr val="632A67"/>
                </a:solidFill>
                <a:latin typeface="Rubik"/>
                <a:ea typeface="Rubik"/>
                <a:cs typeface="Rubik"/>
                <a:sym typeface="Rubik"/>
              </a:rPr>
              <a:t>Please keep this slide for attribution</a:t>
            </a:r>
            <a:endParaRPr sz="1000">
              <a:solidFill>
                <a:srgbClr val="632A67"/>
              </a:solidFill>
              <a:latin typeface="Rubik"/>
              <a:ea typeface="Rubik"/>
              <a:cs typeface="Rubik"/>
              <a:sym typeface="Rubik"/>
            </a:endParaRPr>
          </a:p>
        </p:txBody>
      </p:sp>
      <p:grpSp>
        <p:nvGrpSpPr>
          <p:cNvPr id="3517" name="Google Shape;3517;p85"/>
          <p:cNvGrpSpPr/>
          <p:nvPr/>
        </p:nvGrpSpPr>
        <p:grpSpPr>
          <a:xfrm>
            <a:off x="3846176" y="3330292"/>
            <a:ext cx="387681" cy="387661"/>
            <a:chOff x="266768" y="1721375"/>
            <a:chExt cx="397907" cy="397887"/>
          </a:xfrm>
        </p:grpSpPr>
        <p:sp>
          <p:nvSpPr>
            <p:cNvPr id="3518" name="Google Shape;3518;p8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8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0" name="Google Shape;3520;p85"/>
          <p:cNvGrpSpPr/>
          <p:nvPr/>
        </p:nvGrpSpPr>
        <p:grpSpPr>
          <a:xfrm>
            <a:off x="4377257" y="3330292"/>
            <a:ext cx="387641" cy="387661"/>
            <a:chOff x="864491" y="1723250"/>
            <a:chExt cx="397866" cy="397887"/>
          </a:xfrm>
        </p:grpSpPr>
        <p:sp>
          <p:nvSpPr>
            <p:cNvPr id="3521" name="Google Shape;3521;p8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8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8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24" name="Google Shape;3524;p85"/>
          <p:cNvSpPr/>
          <p:nvPr/>
        </p:nvSpPr>
        <p:spPr>
          <a:xfrm>
            <a:off x="4908307" y="3365519"/>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3528" name="Shape 3528"/>
        <p:cNvGrpSpPr/>
        <p:nvPr/>
      </p:nvGrpSpPr>
      <p:grpSpPr>
        <a:xfrm>
          <a:off x="0" y="0"/>
          <a:ext cx="0" cy="0"/>
          <a:chOff x="0" y="0"/>
          <a:chExt cx="0" cy="0"/>
        </a:xfrm>
      </p:grpSpPr>
      <p:sp>
        <p:nvSpPr>
          <p:cNvPr id="3529" name="Google Shape;3529;p86"/>
          <p:cNvSpPr txBox="1"/>
          <p:nvPr>
            <p:ph type="subTitle" idx="1"/>
          </p:nvPr>
        </p:nvSpPr>
        <p:spPr>
          <a:xfrm>
            <a:off x="720000" y="1241998"/>
            <a:ext cx="5152500" cy="336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632A67"/>
                </a:solidFill>
              </a:rPr>
              <a:t>Here’s an assortment of alternative pictures within the same style of this template.</a:t>
            </a:r>
            <a:endParaRPr>
              <a:solidFill>
                <a:srgbClr val="632A67"/>
              </a:solidFill>
            </a:endParaRPr>
          </a:p>
          <a:p>
            <a:pPr marL="0" lvl="0" indent="0" algn="l" rtl="0">
              <a:spcBef>
                <a:spcPts val="1000"/>
              </a:spcBef>
              <a:spcAft>
                <a:spcPts val="0"/>
              </a:spcAft>
              <a:buNone/>
            </a:pPr>
            <a:r>
              <a:rPr lang="en-GB" b="1">
                <a:solidFill>
                  <a:srgbClr val="632A67"/>
                </a:solidFill>
              </a:rPr>
              <a:t>Vector:</a:t>
            </a:r>
            <a:endParaRPr b="1">
              <a:solidFill>
                <a:srgbClr val="632A67"/>
              </a:solidFill>
            </a:endParaRPr>
          </a:p>
          <a:p>
            <a:pPr marL="457200" lvl="0" indent="-304800" algn="l" rtl="0">
              <a:spcBef>
                <a:spcPts val="1000"/>
              </a:spcBef>
              <a:spcAft>
                <a:spcPts val="0"/>
              </a:spcAft>
              <a:buClr>
                <a:schemeClr val="accent6"/>
              </a:buClr>
              <a:buSzPts val="1200"/>
              <a:buChar char="●"/>
            </a:pPr>
            <a:r>
              <a:rPr lang="en-GB">
                <a:solidFill>
                  <a:schemeClr val="accent6"/>
                </a:solidFill>
                <a:uFill>
                  <a:noFill/>
                </a:uFill>
                <a:hlinkClick r:id="rId1"/>
              </a:rPr>
              <a:t>Office icon pack</a:t>
            </a:r>
            <a:endParaRPr>
              <a:solidFill>
                <a:schemeClr val="accent6"/>
              </a:solidFill>
            </a:endParaRPr>
          </a:p>
          <a:p>
            <a:pPr marL="0" lvl="0" indent="0" algn="l" rtl="0">
              <a:spcBef>
                <a:spcPts val="1000"/>
              </a:spcBef>
              <a:spcAft>
                <a:spcPts val="0"/>
              </a:spcAft>
              <a:buNone/>
            </a:pPr>
            <a:r>
              <a:rPr lang="en-GB" b="1">
                <a:solidFill>
                  <a:srgbClr val="632A67"/>
                </a:solidFill>
              </a:rPr>
              <a:t>Photos</a:t>
            </a:r>
            <a:r>
              <a:rPr lang="en-GB" b="1">
                <a:solidFill>
                  <a:srgbClr val="632A67"/>
                </a:solidFill>
              </a:rPr>
              <a:t>:</a:t>
            </a:r>
            <a:endParaRPr b="1">
              <a:solidFill>
                <a:srgbClr val="632A67"/>
              </a:solidFill>
            </a:endParaRPr>
          </a:p>
          <a:p>
            <a:pPr marL="457200" lvl="0" indent="-317500" algn="l" rtl="0">
              <a:spcBef>
                <a:spcPts val="1000"/>
              </a:spcBef>
              <a:spcAft>
                <a:spcPts val="0"/>
              </a:spcAft>
              <a:buClr>
                <a:srgbClr val="632A67"/>
              </a:buClr>
              <a:buSzPts val="1400"/>
              <a:buFont typeface="Rubik"/>
              <a:buChar char="●"/>
            </a:pPr>
            <a:r>
              <a:rPr lang="en-GB">
                <a:solidFill>
                  <a:srgbClr val="632A67"/>
                </a:solidFill>
                <a:uFill>
                  <a:noFill/>
                </a:uFill>
                <a:hlinkClick r:id="rId2"/>
              </a:rPr>
              <a:t>Smiley team taking a selfie</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uFill>
                  <a:noFill/>
                </a:uFill>
                <a:hlinkClick r:id="rId3"/>
              </a:rPr>
              <a:t>Smiley man and woman taking selfie</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uFill>
                  <a:noFill/>
                </a:uFill>
                <a:hlinkClick r:id="rId4"/>
              </a:rPr>
              <a:t>Medium shot smiley university student and laptop</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uFill>
                  <a:noFill/>
                </a:uFill>
                <a:hlinkClick r:id="rId5"/>
              </a:rPr>
              <a:t>Woman doing thumbs up gesture e-learning concept</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uFill>
                  <a:noFill/>
                </a:uFill>
                <a:hlinkClick r:id="rId6"/>
              </a:rPr>
              <a:t>Side view young female with coffee outdoor</a:t>
            </a:r>
            <a:endParaRPr>
              <a:solidFill>
                <a:srgbClr val="632A67"/>
              </a:solidFill>
            </a:endParaRPr>
          </a:p>
          <a:p>
            <a:pPr marL="457200" lvl="0" indent="-317500" algn="l" rtl="0">
              <a:spcBef>
                <a:spcPts val="0"/>
              </a:spcBef>
              <a:spcAft>
                <a:spcPts val="0"/>
              </a:spcAft>
              <a:buClr>
                <a:srgbClr val="632A67"/>
              </a:buClr>
              <a:buSzPts val="1400"/>
              <a:buFont typeface="Rubik"/>
              <a:buChar char="●"/>
            </a:pPr>
            <a:r>
              <a:rPr lang="en-GB">
                <a:solidFill>
                  <a:srgbClr val="632A67"/>
                </a:solidFill>
                <a:uFill>
                  <a:noFill/>
                </a:uFill>
                <a:hlinkClick r:id="rId7"/>
              </a:rPr>
              <a:t>Young female with coffee on balcony</a:t>
            </a:r>
            <a:endParaRPr>
              <a:solidFill>
                <a:srgbClr val="632A67"/>
              </a:solidFill>
            </a:endParaRPr>
          </a:p>
        </p:txBody>
      </p:sp>
      <p:sp>
        <p:nvSpPr>
          <p:cNvPr id="3530" name="Google Shape;3530;p86"/>
          <p:cNvSpPr txBox="1"/>
          <p:nvPr>
            <p:ph type="title"/>
          </p:nvPr>
        </p:nvSpPr>
        <p:spPr>
          <a:xfrm>
            <a:off x="717075" y="412923"/>
            <a:ext cx="7710000" cy="69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endParaRPr lang="en-GB"/>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3534" name="Shape 3534"/>
        <p:cNvGrpSpPr/>
        <p:nvPr/>
      </p:nvGrpSpPr>
      <p:grpSpPr>
        <a:xfrm>
          <a:off x="0" y="0"/>
          <a:ext cx="0" cy="0"/>
          <a:chOff x="0" y="0"/>
          <a:chExt cx="0" cy="0"/>
        </a:xfrm>
      </p:grpSpPr>
      <p:sp>
        <p:nvSpPr>
          <p:cNvPr id="3535" name="Google Shape;3535;p87"/>
          <p:cNvSpPr/>
          <p:nvPr/>
        </p:nvSpPr>
        <p:spPr>
          <a:xfrm>
            <a:off x="4572000" y="0"/>
            <a:ext cx="4572000" cy="5143500"/>
          </a:xfrm>
          <a:prstGeom prst="rect">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87"/>
          <p:cNvSpPr txBox="1"/>
          <p:nvPr>
            <p:ph type="title"/>
          </p:nvPr>
        </p:nvSpPr>
        <p:spPr>
          <a:xfrm>
            <a:off x="717150" y="412385"/>
            <a:ext cx="7709700" cy="80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lang="en-GB"/>
          </a:p>
        </p:txBody>
      </p:sp>
      <p:sp>
        <p:nvSpPr>
          <p:cNvPr id="3537" name="Google Shape;3537;p87"/>
          <p:cNvSpPr/>
          <p:nvPr/>
        </p:nvSpPr>
        <p:spPr>
          <a:xfrm>
            <a:off x="-1262775" y="-1957825"/>
            <a:ext cx="3959700" cy="3959700"/>
          </a:xfrm>
          <a:prstGeom prst="ellipse">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38" name="Google Shape;3538;p87"/>
          <p:cNvGrpSpPr/>
          <p:nvPr/>
        </p:nvGrpSpPr>
        <p:grpSpPr>
          <a:xfrm rot="10800000" flipH="1">
            <a:off x="8656367" y="3776306"/>
            <a:ext cx="484925" cy="1370250"/>
            <a:chOff x="3973200" y="1692800"/>
            <a:chExt cx="484925" cy="1370250"/>
          </a:xfrm>
        </p:grpSpPr>
        <p:sp>
          <p:nvSpPr>
            <p:cNvPr id="3539" name="Google Shape;3539;p8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8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8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8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8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8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8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8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8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8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8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8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8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8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8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8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8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8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8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8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8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8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8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8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63" name="Google Shape;3563;p87"/>
          <p:cNvSpPr/>
          <p:nvPr/>
        </p:nvSpPr>
        <p:spPr>
          <a:xfrm rot="10800000" flipH="1">
            <a:off x="-5" y="2194275"/>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87"/>
          <p:cNvSpPr/>
          <p:nvPr/>
        </p:nvSpPr>
        <p:spPr>
          <a:xfrm rot="10800000" flipH="1">
            <a:off x="7430214" y="6"/>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87"/>
          <p:cNvSpPr/>
          <p:nvPr/>
        </p:nvSpPr>
        <p:spPr>
          <a:xfrm>
            <a:off x="6564613" y="2145850"/>
            <a:ext cx="838300" cy="2994950"/>
          </a:xfrm>
          <a:custGeom>
            <a:avLst/>
            <a:gdLst/>
            <a:ahLst/>
            <a:cxnLst/>
            <a:rect l="l" t="t" r="r" b="b"/>
            <a:pathLst>
              <a:path w="33532" h="119798" extrusionOk="0">
                <a:moveTo>
                  <a:pt x="1" y="0"/>
                </a:moveTo>
                <a:lnTo>
                  <a:pt x="1" y="119797"/>
                </a:lnTo>
                <a:lnTo>
                  <a:pt x="33531" y="119797"/>
                </a:lnTo>
                <a:lnTo>
                  <a:pt x="33531" y="0"/>
                </a:ln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87"/>
          <p:cNvSpPr/>
          <p:nvPr/>
        </p:nvSpPr>
        <p:spPr>
          <a:xfrm>
            <a:off x="5940288" y="3425875"/>
            <a:ext cx="624350" cy="1724100"/>
          </a:xfrm>
          <a:custGeom>
            <a:avLst/>
            <a:gdLst/>
            <a:ahLst/>
            <a:cxnLst/>
            <a:rect l="l" t="t" r="r" b="b"/>
            <a:pathLst>
              <a:path w="24974" h="68964" extrusionOk="0">
                <a:moveTo>
                  <a:pt x="0" y="1"/>
                </a:moveTo>
                <a:lnTo>
                  <a:pt x="0" y="68963"/>
                </a:lnTo>
                <a:lnTo>
                  <a:pt x="24974" y="68963"/>
                </a:lnTo>
                <a:lnTo>
                  <a:pt x="24974" y="1"/>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87"/>
          <p:cNvSpPr/>
          <p:nvPr/>
        </p:nvSpPr>
        <p:spPr>
          <a:xfrm>
            <a:off x="-37875" y="4305688"/>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87"/>
          <p:cNvSpPr/>
          <p:nvPr/>
        </p:nvSpPr>
        <p:spPr>
          <a:xfrm>
            <a:off x="1484738" y="2789575"/>
            <a:ext cx="1945925" cy="386675"/>
          </a:xfrm>
          <a:custGeom>
            <a:avLst/>
            <a:gdLst/>
            <a:ahLst/>
            <a:cxnLst/>
            <a:rect l="l" t="t" r="r" b="b"/>
            <a:pathLst>
              <a:path w="77837" h="15467" extrusionOk="0">
                <a:moveTo>
                  <a:pt x="0" y="0"/>
                </a:moveTo>
                <a:lnTo>
                  <a:pt x="0" y="15466"/>
                </a:lnTo>
                <a:lnTo>
                  <a:pt x="77837" y="15466"/>
                </a:lnTo>
                <a:lnTo>
                  <a:pt x="77837" y="0"/>
                </a:ln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69" name="Google Shape;3569;p87"/>
          <p:cNvGrpSpPr/>
          <p:nvPr/>
        </p:nvGrpSpPr>
        <p:grpSpPr>
          <a:xfrm>
            <a:off x="7062188" y="3600525"/>
            <a:ext cx="484925" cy="1370250"/>
            <a:chOff x="3973200" y="1712200"/>
            <a:chExt cx="484925" cy="1370250"/>
          </a:xfrm>
        </p:grpSpPr>
        <p:sp>
          <p:nvSpPr>
            <p:cNvPr id="3570" name="Google Shape;3570;p87"/>
            <p:cNvSpPr/>
            <p:nvPr/>
          </p:nvSpPr>
          <p:spPr>
            <a:xfrm>
              <a:off x="3973200" y="17122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87"/>
            <p:cNvSpPr/>
            <p:nvPr/>
          </p:nvSpPr>
          <p:spPr>
            <a:xfrm>
              <a:off x="3973200" y="19022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87"/>
            <p:cNvSpPr/>
            <p:nvPr/>
          </p:nvSpPr>
          <p:spPr>
            <a:xfrm>
              <a:off x="3981125" y="20893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87"/>
            <p:cNvSpPr/>
            <p:nvPr/>
          </p:nvSpPr>
          <p:spPr>
            <a:xfrm>
              <a:off x="3973200" y="22779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87"/>
            <p:cNvSpPr/>
            <p:nvPr/>
          </p:nvSpPr>
          <p:spPr>
            <a:xfrm>
              <a:off x="3981125" y="24664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87"/>
            <p:cNvSpPr/>
            <p:nvPr/>
          </p:nvSpPr>
          <p:spPr>
            <a:xfrm>
              <a:off x="3973200" y="26550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87"/>
            <p:cNvSpPr/>
            <p:nvPr/>
          </p:nvSpPr>
          <p:spPr>
            <a:xfrm>
              <a:off x="3981125" y="28452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87"/>
            <p:cNvSpPr/>
            <p:nvPr/>
          </p:nvSpPr>
          <p:spPr>
            <a:xfrm>
              <a:off x="3973200" y="30336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87"/>
            <p:cNvSpPr/>
            <p:nvPr/>
          </p:nvSpPr>
          <p:spPr>
            <a:xfrm>
              <a:off x="4185550" y="17122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87"/>
            <p:cNvSpPr/>
            <p:nvPr/>
          </p:nvSpPr>
          <p:spPr>
            <a:xfrm>
              <a:off x="4185550" y="19022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87"/>
            <p:cNvSpPr/>
            <p:nvPr/>
          </p:nvSpPr>
          <p:spPr>
            <a:xfrm>
              <a:off x="4185550" y="20893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87"/>
            <p:cNvSpPr/>
            <p:nvPr/>
          </p:nvSpPr>
          <p:spPr>
            <a:xfrm>
              <a:off x="4185550" y="22779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87"/>
            <p:cNvSpPr/>
            <p:nvPr/>
          </p:nvSpPr>
          <p:spPr>
            <a:xfrm>
              <a:off x="4185550" y="24664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87"/>
            <p:cNvSpPr/>
            <p:nvPr/>
          </p:nvSpPr>
          <p:spPr>
            <a:xfrm>
              <a:off x="4185550" y="26550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87"/>
            <p:cNvSpPr/>
            <p:nvPr/>
          </p:nvSpPr>
          <p:spPr>
            <a:xfrm>
              <a:off x="4185550" y="28436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87"/>
            <p:cNvSpPr/>
            <p:nvPr/>
          </p:nvSpPr>
          <p:spPr>
            <a:xfrm>
              <a:off x="4185550" y="30336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87"/>
            <p:cNvSpPr/>
            <p:nvPr/>
          </p:nvSpPr>
          <p:spPr>
            <a:xfrm>
              <a:off x="4399475" y="17122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87"/>
            <p:cNvSpPr/>
            <p:nvPr/>
          </p:nvSpPr>
          <p:spPr>
            <a:xfrm>
              <a:off x="4399475" y="19022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87"/>
            <p:cNvSpPr/>
            <p:nvPr/>
          </p:nvSpPr>
          <p:spPr>
            <a:xfrm>
              <a:off x="4399475" y="20893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87"/>
            <p:cNvSpPr/>
            <p:nvPr/>
          </p:nvSpPr>
          <p:spPr>
            <a:xfrm>
              <a:off x="4399475" y="22779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87"/>
            <p:cNvSpPr/>
            <p:nvPr/>
          </p:nvSpPr>
          <p:spPr>
            <a:xfrm>
              <a:off x="4399475" y="24664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87"/>
            <p:cNvSpPr/>
            <p:nvPr/>
          </p:nvSpPr>
          <p:spPr>
            <a:xfrm>
              <a:off x="4399475" y="26550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87"/>
            <p:cNvSpPr/>
            <p:nvPr/>
          </p:nvSpPr>
          <p:spPr>
            <a:xfrm>
              <a:off x="4399475" y="28436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87"/>
            <p:cNvSpPr/>
            <p:nvPr/>
          </p:nvSpPr>
          <p:spPr>
            <a:xfrm>
              <a:off x="4399475" y="30336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4" name="Google Shape;3594;p87"/>
          <p:cNvGrpSpPr/>
          <p:nvPr/>
        </p:nvGrpSpPr>
        <p:grpSpPr>
          <a:xfrm>
            <a:off x="8336861" y="54768"/>
            <a:ext cx="484925" cy="2690505"/>
            <a:chOff x="-237650" y="2312843"/>
            <a:chExt cx="484925" cy="2690505"/>
          </a:xfrm>
        </p:grpSpPr>
        <p:grpSp>
          <p:nvGrpSpPr>
            <p:cNvPr id="3595" name="Google Shape;3595;p87"/>
            <p:cNvGrpSpPr/>
            <p:nvPr/>
          </p:nvGrpSpPr>
          <p:grpSpPr>
            <a:xfrm rot="10800000" flipH="1">
              <a:off x="-237650" y="2312843"/>
              <a:ext cx="484925" cy="1370250"/>
              <a:chOff x="3973200" y="1692800"/>
              <a:chExt cx="484925" cy="1370250"/>
            </a:xfrm>
          </p:grpSpPr>
          <p:sp>
            <p:nvSpPr>
              <p:cNvPr id="3596" name="Google Shape;3596;p8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8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8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8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8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8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8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8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8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8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8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8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8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8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8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8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8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8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8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8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8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8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8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8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0" name="Google Shape;3620;p87"/>
            <p:cNvGrpSpPr/>
            <p:nvPr/>
          </p:nvGrpSpPr>
          <p:grpSpPr>
            <a:xfrm rot="10800000" flipH="1">
              <a:off x="-237650" y="3633099"/>
              <a:ext cx="484925" cy="1370250"/>
              <a:chOff x="3973200" y="1692800"/>
              <a:chExt cx="484925" cy="1370250"/>
            </a:xfrm>
          </p:grpSpPr>
          <p:sp>
            <p:nvSpPr>
              <p:cNvPr id="3621" name="Google Shape;3621;p8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8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8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8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8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8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8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8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8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8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8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8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8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8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8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8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8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8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8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8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8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8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8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8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3645" name="Google Shape;3645;p87"/>
          <p:cNvGrpSpPr/>
          <p:nvPr/>
        </p:nvGrpSpPr>
        <p:grpSpPr>
          <a:xfrm>
            <a:off x="-533398" y="4934443"/>
            <a:ext cx="3967900" cy="465900"/>
            <a:chOff x="2613600" y="4372375"/>
            <a:chExt cx="3967900" cy="465900"/>
          </a:xfrm>
        </p:grpSpPr>
        <p:sp>
          <p:nvSpPr>
            <p:cNvPr id="3646" name="Google Shape;3646;p87"/>
            <p:cNvSpPr/>
            <p:nvPr/>
          </p:nvSpPr>
          <p:spPr>
            <a:xfrm>
              <a:off x="26136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87"/>
            <p:cNvSpPr/>
            <p:nvPr/>
          </p:nvSpPr>
          <p:spPr>
            <a:xfrm>
              <a:off x="28481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87"/>
            <p:cNvSpPr/>
            <p:nvPr/>
          </p:nvSpPr>
          <p:spPr>
            <a:xfrm>
              <a:off x="3081075"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87"/>
            <p:cNvSpPr/>
            <p:nvPr/>
          </p:nvSpPr>
          <p:spPr>
            <a:xfrm>
              <a:off x="33140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87"/>
            <p:cNvSpPr/>
            <p:nvPr/>
          </p:nvSpPr>
          <p:spPr>
            <a:xfrm>
              <a:off x="3548525"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87"/>
            <p:cNvSpPr/>
            <p:nvPr/>
          </p:nvSpPr>
          <p:spPr>
            <a:xfrm>
              <a:off x="37814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87"/>
            <p:cNvSpPr/>
            <p:nvPr/>
          </p:nvSpPr>
          <p:spPr>
            <a:xfrm>
              <a:off x="4014400"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87"/>
            <p:cNvSpPr/>
            <p:nvPr/>
          </p:nvSpPr>
          <p:spPr>
            <a:xfrm>
              <a:off x="42473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87"/>
            <p:cNvSpPr/>
            <p:nvPr/>
          </p:nvSpPr>
          <p:spPr>
            <a:xfrm>
              <a:off x="44818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87"/>
            <p:cNvSpPr/>
            <p:nvPr/>
          </p:nvSpPr>
          <p:spPr>
            <a:xfrm>
              <a:off x="4714800" y="4372375"/>
              <a:ext cx="467475" cy="465900"/>
            </a:xfrm>
            <a:custGeom>
              <a:avLst/>
              <a:gdLst/>
              <a:ahLst/>
              <a:cxnLst/>
              <a:rect l="l" t="t" r="r" b="b"/>
              <a:pathLst>
                <a:path w="18699"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87"/>
            <p:cNvSpPr/>
            <p:nvPr/>
          </p:nvSpPr>
          <p:spPr>
            <a:xfrm>
              <a:off x="4947750" y="4372375"/>
              <a:ext cx="467475" cy="465900"/>
            </a:xfrm>
            <a:custGeom>
              <a:avLst/>
              <a:gdLst/>
              <a:ahLst/>
              <a:cxnLst/>
              <a:rect l="l" t="t" r="r" b="b"/>
              <a:pathLst>
                <a:path w="18699" h="18636" fill="none" extrusionOk="0">
                  <a:moveTo>
                    <a:pt x="0"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87"/>
            <p:cNvSpPr/>
            <p:nvPr/>
          </p:nvSpPr>
          <p:spPr>
            <a:xfrm>
              <a:off x="5182275" y="4372375"/>
              <a:ext cx="465900" cy="465900"/>
            </a:xfrm>
            <a:custGeom>
              <a:avLst/>
              <a:gdLst/>
              <a:ahLst/>
              <a:cxnLst/>
              <a:rect l="l" t="t" r="r" b="b"/>
              <a:pathLst>
                <a:path w="18636" h="18636" fill="none" extrusionOk="0">
                  <a:moveTo>
                    <a:pt x="0" y="18636"/>
                  </a:moveTo>
                  <a:lnTo>
                    <a:pt x="18635"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87"/>
            <p:cNvSpPr/>
            <p:nvPr/>
          </p:nvSpPr>
          <p:spPr>
            <a:xfrm>
              <a:off x="5415200" y="4372375"/>
              <a:ext cx="465900" cy="465900"/>
            </a:xfrm>
            <a:custGeom>
              <a:avLst/>
              <a:gdLst/>
              <a:ahLst/>
              <a:cxnLst/>
              <a:rect l="l" t="t" r="r" b="b"/>
              <a:pathLst>
                <a:path w="18636" h="18636" fill="none" extrusionOk="0">
                  <a:moveTo>
                    <a:pt x="1"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87"/>
            <p:cNvSpPr/>
            <p:nvPr/>
          </p:nvSpPr>
          <p:spPr>
            <a:xfrm>
              <a:off x="5648150" y="4372375"/>
              <a:ext cx="467475" cy="465900"/>
            </a:xfrm>
            <a:custGeom>
              <a:avLst/>
              <a:gdLst/>
              <a:ahLst/>
              <a:cxnLst/>
              <a:rect l="l" t="t" r="r" b="b"/>
              <a:pathLst>
                <a:path w="18699" h="18636" fill="none" extrusionOk="0">
                  <a:moveTo>
                    <a:pt x="0" y="18636"/>
                  </a:moveTo>
                  <a:lnTo>
                    <a:pt x="18698"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87"/>
            <p:cNvSpPr/>
            <p:nvPr/>
          </p:nvSpPr>
          <p:spPr>
            <a:xfrm>
              <a:off x="5881075" y="4372375"/>
              <a:ext cx="467500" cy="465900"/>
            </a:xfrm>
            <a:custGeom>
              <a:avLst/>
              <a:gdLst/>
              <a:ahLst/>
              <a:cxnLst/>
              <a:rect l="l" t="t" r="r" b="b"/>
              <a:pathLst>
                <a:path w="18700" h="18636" fill="none" extrusionOk="0">
                  <a:moveTo>
                    <a:pt x="1" y="18636"/>
                  </a:moveTo>
                  <a:lnTo>
                    <a:pt x="18699"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87"/>
            <p:cNvSpPr/>
            <p:nvPr/>
          </p:nvSpPr>
          <p:spPr>
            <a:xfrm>
              <a:off x="6115600" y="4372375"/>
              <a:ext cx="465900" cy="465900"/>
            </a:xfrm>
            <a:custGeom>
              <a:avLst/>
              <a:gdLst/>
              <a:ahLst/>
              <a:cxnLst/>
              <a:rect l="l" t="t" r="r" b="b"/>
              <a:pathLst>
                <a:path w="18636" h="18636" fill="none" extrusionOk="0">
                  <a:moveTo>
                    <a:pt x="0" y="18636"/>
                  </a:moveTo>
                  <a:lnTo>
                    <a:pt x="18636" y="1"/>
                  </a:lnTo>
                </a:path>
              </a:pathLst>
            </a:custGeom>
            <a:noFill/>
            <a:ln w="28575" cap="flat" cmpd="sng">
              <a:solidFill>
                <a:srgbClr val="187894"/>
              </a:solidFill>
              <a:prstDash val="solid"/>
              <a:miter lim="6338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2" name="Google Shape;3662;p87"/>
          <p:cNvGrpSpPr/>
          <p:nvPr/>
        </p:nvGrpSpPr>
        <p:grpSpPr>
          <a:xfrm rot="-5400000">
            <a:off x="2587536" y="1322305"/>
            <a:ext cx="484925" cy="2690505"/>
            <a:chOff x="-237650" y="2312843"/>
            <a:chExt cx="484925" cy="2690505"/>
          </a:xfrm>
        </p:grpSpPr>
        <p:grpSp>
          <p:nvGrpSpPr>
            <p:cNvPr id="3663" name="Google Shape;3663;p87"/>
            <p:cNvGrpSpPr/>
            <p:nvPr/>
          </p:nvGrpSpPr>
          <p:grpSpPr>
            <a:xfrm rot="10800000" flipH="1">
              <a:off x="-237650" y="2312843"/>
              <a:ext cx="484925" cy="1370250"/>
              <a:chOff x="3973200" y="1692800"/>
              <a:chExt cx="484925" cy="1370250"/>
            </a:xfrm>
          </p:grpSpPr>
          <p:sp>
            <p:nvSpPr>
              <p:cNvPr id="3664" name="Google Shape;3664;p8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8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8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8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8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8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8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8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8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8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8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8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8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8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8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8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8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8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8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8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8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8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8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8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8" name="Google Shape;3688;p87"/>
            <p:cNvGrpSpPr/>
            <p:nvPr/>
          </p:nvGrpSpPr>
          <p:grpSpPr>
            <a:xfrm rot="10800000" flipH="1">
              <a:off x="-237650" y="3633099"/>
              <a:ext cx="484925" cy="1370250"/>
              <a:chOff x="3973200" y="1692800"/>
              <a:chExt cx="484925" cy="1370250"/>
            </a:xfrm>
          </p:grpSpPr>
          <p:sp>
            <p:nvSpPr>
              <p:cNvPr id="3689" name="Google Shape;3689;p87"/>
              <p:cNvSpPr/>
              <p:nvPr/>
            </p:nvSpPr>
            <p:spPr>
              <a:xfrm>
                <a:off x="3973200" y="169280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444"/>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87"/>
              <p:cNvSpPr/>
              <p:nvPr/>
            </p:nvSpPr>
            <p:spPr>
              <a:xfrm>
                <a:off x="3973200" y="1882800"/>
                <a:ext cx="58650" cy="48825"/>
              </a:xfrm>
              <a:custGeom>
                <a:avLst/>
                <a:gdLst/>
                <a:ahLst/>
                <a:cxnLst/>
                <a:rect l="l" t="t" r="r" b="b"/>
                <a:pathLst>
                  <a:path w="2346" h="1953" extrusionOk="0">
                    <a:moveTo>
                      <a:pt x="1440" y="0"/>
                    </a:moveTo>
                    <a:cubicBezTo>
                      <a:pt x="1404" y="0"/>
                      <a:pt x="1368" y="2"/>
                      <a:pt x="1332" y="6"/>
                    </a:cubicBezTo>
                    <a:cubicBezTo>
                      <a:pt x="444" y="6"/>
                      <a:pt x="1" y="1084"/>
                      <a:pt x="634" y="1654"/>
                    </a:cubicBezTo>
                    <a:cubicBezTo>
                      <a:pt x="841" y="1861"/>
                      <a:pt x="1094" y="1953"/>
                      <a:pt x="1341" y="1953"/>
                    </a:cubicBezTo>
                    <a:cubicBezTo>
                      <a:pt x="1855" y="1953"/>
                      <a:pt x="2346" y="1556"/>
                      <a:pt x="2346" y="957"/>
                    </a:cubicBezTo>
                    <a:cubicBezTo>
                      <a:pt x="2346" y="423"/>
                      <a:pt x="1957" y="0"/>
                      <a:pt x="1440"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87"/>
              <p:cNvSpPr/>
              <p:nvPr/>
            </p:nvSpPr>
            <p:spPr>
              <a:xfrm>
                <a:off x="3981125" y="2069925"/>
                <a:ext cx="50725" cy="50750"/>
              </a:xfrm>
              <a:custGeom>
                <a:avLst/>
                <a:gdLst/>
                <a:ahLst/>
                <a:cxnLst/>
                <a:rect l="l" t="t" r="r" b="b"/>
                <a:pathLst>
                  <a:path w="2029" h="2030" extrusionOk="0">
                    <a:moveTo>
                      <a:pt x="1015" y="1"/>
                    </a:moveTo>
                    <a:cubicBezTo>
                      <a:pt x="444" y="1"/>
                      <a:pt x="1" y="444"/>
                      <a:pt x="1" y="1015"/>
                    </a:cubicBezTo>
                    <a:cubicBezTo>
                      <a:pt x="1" y="1585"/>
                      <a:pt x="444" y="2029"/>
                      <a:pt x="1015" y="2029"/>
                    </a:cubicBezTo>
                    <a:cubicBezTo>
                      <a:pt x="1585" y="2029"/>
                      <a:pt x="2029" y="1585"/>
                      <a:pt x="2029" y="1015"/>
                    </a:cubicBezTo>
                    <a:cubicBezTo>
                      <a:pt x="2029" y="444"/>
                      <a:pt x="1585" y="1"/>
                      <a:pt x="101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87"/>
              <p:cNvSpPr/>
              <p:nvPr/>
            </p:nvSpPr>
            <p:spPr>
              <a:xfrm>
                <a:off x="3973200" y="2258500"/>
                <a:ext cx="58650" cy="50275"/>
              </a:xfrm>
              <a:custGeom>
                <a:avLst/>
                <a:gdLst/>
                <a:ahLst/>
                <a:cxnLst/>
                <a:rect l="l" t="t" r="r" b="b"/>
                <a:pathLst>
                  <a:path w="2346" h="2011" extrusionOk="0">
                    <a:moveTo>
                      <a:pt x="1332" y="1"/>
                    </a:moveTo>
                    <a:cubicBezTo>
                      <a:pt x="444" y="1"/>
                      <a:pt x="1" y="1078"/>
                      <a:pt x="634" y="1712"/>
                    </a:cubicBezTo>
                    <a:cubicBezTo>
                      <a:pt x="841" y="1918"/>
                      <a:pt x="1094" y="2010"/>
                      <a:pt x="1341" y="2010"/>
                    </a:cubicBezTo>
                    <a:cubicBezTo>
                      <a:pt x="1855" y="2010"/>
                      <a:pt x="2346" y="1614"/>
                      <a:pt x="2346" y="1015"/>
                    </a:cubicBezTo>
                    <a:cubicBezTo>
                      <a:pt x="2346" y="444"/>
                      <a:pt x="1902" y="1"/>
                      <a:pt x="1332"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87"/>
              <p:cNvSpPr/>
              <p:nvPr/>
            </p:nvSpPr>
            <p:spPr>
              <a:xfrm>
                <a:off x="3981125" y="2447075"/>
                <a:ext cx="50725" cy="50725"/>
              </a:xfrm>
              <a:custGeom>
                <a:avLst/>
                <a:gdLst/>
                <a:ahLst/>
                <a:cxnLst/>
                <a:rect l="l" t="t" r="r" b="b"/>
                <a:pathLst>
                  <a:path w="2029" h="2029" extrusionOk="0">
                    <a:moveTo>
                      <a:pt x="1015" y="0"/>
                    </a:moveTo>
                    <a:cubicBezTo>
                      <a:pt x="444" y="0"/>
                      <a:pt x="1" y="444"/>
                      <a:pt x="1" y="1015"/>
                    </a:cubicBezTo>
                    <a:cubicBezTo>
                      <a:pt x="1" y="1585"/>
                      <a:pt x="444" y="2029"/>
                      <a:pt x="1015" y="2029"/>
                    </a:cubicBezTo>
                    <a:cubicBezTo>
                      <a:pt x="1585" y="2029"/>
                      <a:pt x="2029" y="1585"/>
                      <a:pt x="2029" y="1015"/>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87"/>
              <p:cNvSpPr/>
              <p:nvPr/>
            </p:nvSpPr>
            <p:spPr>
              <a:xfrm>
                <a:off x="3973200" y="2635650"/>
                <a:ext cx="58650" cy="50250"/>
              </a:xfrm>
              <a:custGeom>
                <a:avLst/>
                <a:gdLst/>
                <a:ahLst/>
                <a:cxnLst/>
                <a:rect l="l" t="t" r="r" b="b"/>
                <a:pathLst>
                  <a:path w="2346" h="2010" extrusionOk="0">
                    <a:moveTo>
                      <a:pt x="1332" y="0"/>
                    </a:moveTo>
                    <a:cubicBezTo>
                      <a:pt x="444" y="0"/>
                      <a:pt x="1" y="1078"/>
                      <a:pt x="634" y="1712"/>
                    </a:cubicBezTo>
                    <a:cubicBezTo>
                      <a:pt x="841" y="1918"/>
                      <a:pt x="1094" y="2010"/>
                      <a:pt x="1341" y="2010"/>
                    </a:cubicBezTo>
                    <a:cubicBezTo>
                      <a:pt x="1855" y="2010"/>
                      <a:pt x="2346" y="1613"/>
                      <a:pt x="2346" y="1014"/>
                    </a:cubicBezTo>
                    <a:cubicBezTo>
                      <a:pt x="2346" y="507"/>
                      <a:pt x="1902" y="0"/>
                      <a:pt x="1332"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87"/>
              <p:cNvSpPr/>
              <p:nvPr/>
            </p:nvSpPr>
            <p:spPr>
              <a:xfrm>
                <a:off x="3981125" y="2825800"/>
                <a:ext cx="50725" cy="49150"/>
              </a:xfrm>
              <a:custGeom>
                <a:avLst/>
                <a:gdLst/>
                <a:ahLst/>
                <a:cxnLst/>
                <a:rect l="l" t="t" r="r" b="b"/>
                <a:pathLst>
                  <a:path w="2029" h="1966" extrusionOk="0">
                    <a:moveTo>
                      <a:pt x="1015" y="0"/>
                    </a:moveTo>
                    <a:cubicBezTo>
                      <a:pt x="444" y="0"/>
                      <a:pt x="1" y="444"/>
                      <a:pt x="1" y="951"/>
                    </a:cubicBezTo>
                    <a:cubicBezTo>
                      <a:pt x="1" y="1522"/>
                      <a:pt x="444" y="1965"/>
                      <a:pt x="1015" y="1965"/>
                    </a:cubicBezTo>
                    <a:cubicBezTo>
                      <a:pt x="1585" y="1965"/>
                      <a:pt x="2029" y="1522"/>
                      <a:pt x="2029" y="951"/>
                    </a:cubicBezTo>
                    <a:cubicBezTo>
                      <a:pt x="2029" y="444"/>
                      <a:pt x="1585" y="0"/>
                      <a:pt x="101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87"/>
              <p:cNvSpPr/>
              <p:nvPr/>
            </p:nvSpPr>
            <p:spPr>
              <a:xfrm>
                <a:off x="3973200" y="3014225"/>
                <a:ext cx="58650" cy="48825"/>
              </a:xfrm>
              <a:custGeom>
                <a:avLst/>
                <a:gdLst/>
                <a:ahLst/>
                <a:cxnLst/>
                <a:rect l="l" t="t" r="r" b="b"/>
                <a:pathLst>
                  <a:path w="2346" h="1953" extrusionOk="0">
                    <a:moveTo>
                      <a:pt x="1428" y="1"/>
                    </a:moveTo>
                    <a:cubicBezTo>
                      <a:pt x="1397" y="1"/>
                      <a:pt x="1364" y="2"/>
                      <a:pt x="1332" y="6"/>
                    </a:cubicBezTo>
                    <a:cubicBezTo>
                      <a:pt x="444" y="6"/>
                      <a:pt x="1" y="1020"/>
                      <a:pt x="634" y="1654"/>
                    </a:cubicBezTo>
                    <a:cubicBezTo>
                      <a:pt x="841" y="1860"/>
                      <a:pt x="1094" y="1952"/>
                      <a:pt x="1341" y="1952"/>
                    </a:cubicBezTo>
                    <a:cubicBezTo>
                      <a:pt x="1855" y="1952"/>
                      <a:pt x="2346" y="1556"/>
                      <a:pt x="2346" y="957"/>
                    </a:cubicBezTo>
                    <a:cubicBezTo>
                      <a:pt x="2346"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87"/>
              <p:cNvSpPr/>
              <p:nvPr/>
            </p:nvSpPr>
            <p:spPr>
              <a:xfrm>
                <a:off x="4185550" y="169280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87"/>
              <p:cNvSpPr/>
              <p:nvPr/>
            </p:nvSpPr>
            <p:spPr>
              <a:xfrm>
                <a:off x="4185550" y="1882800"/>
                <a:ext cx="58650" cy="48825"/>
              </a:xfrm>
              <a:custGeom>
                <a:avLst/>
                <a:gdLst/>
                <a:ahLst/>
                <a:cxnLst/>
                <a:rect l="l" t="t" r="r" b="b"/>
                <a:pathLst>
                  <a:path w="2346" h="1953" extrusionOk="0">
                    <a:moveTo>
                      <a:pt x="1491" y="0"/>
                    </a:moveTo>
                    <a:cubicBezTo>
                      <a:pt x="1459" y="0"/>
                      <a:pt x="1427" y="2"/>
                      <a:pt x="1395" y="6"/>
                    </a:cubicBezTo>
                    <a:cubicBezTo>
                      <a:pt x="444" y="6"/>
                      <a:pt x="0" y="1084"/>
                      <a:pt x="634" y="1654"/>
                    </a:cubicBezTo>
                    <a:cubicBezTo>
                      <a:pt x="840" y="1861"/>
                      <a:pt x="1093" y="1953"/>
                      <a:pt x="1341" y="1953"/>
                    </a:cubicBezTo>
                    <a:cubicBezTo>
                      <a:pt x="1855" y="1953"/>
                      <a:pt x="2345" y="1556"/>
                      <a:pt x="2345" y="957"/>
                    </a:cubicBezTo>
                    <a:cubicBezTo>
                      <a:pt x="2345" y="423"/>
                      <a:pt x="1957" y="0"/>
                      <a:pt x="149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87"/>
              <p:cNvSpPr/>
              <p:nvPr/>
            </p:nvSpPr>
            <p:spPr>
              <a:xfrm>
                <a:off x="4185550" y="2069925"/>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87"/>
              <p:cNvSpPr/>
              <p:nvPr/>
            </p:nvSpPr>
            <p:spPr>
              <a:xfrm>
                <a:off x="4185550" y="2258500"/>
                <a:ext cx="58650" cy="50275"/>
              </a:xfrm>
              <a:custGeom>
                <a:avLst/>
                <a:gdLst/>
                <a:ahLst/>
                <a:cxnLst/>
                <a:rect l="l" t="t" r="r" b="b"/>
                <a:pathLst>
                  <a:path w="2346" h="2011" extrusionOk="0">
                    <a:moveTo>
                      <a:pt x="1395" y="1"/>
                    </a:moveTo>
                    <a:cubicBezTo>
                      <a:pt x="444" y="1"/>
                      <a:pt x="0" y="1078"/>
                      <a:pt x="634" y="1712"/>
                    </a:cubicBezTo>
                    <a:cubicBezTo>
                      <a:pt x="840" y="1918"/>
                      <a:pt x="1093" y="2010"/>
                      <a:pt x="1341" y="2010"/>
                    </a:cubicBezTo>
                    <a:cubicBezTo>
                      <a:pt x="1855" y="2010"/>
                      <a:pt x="2345" y="1614"/>
                      <a:pt x="2345" y="1015"/>
                    </a:cubicBezTo>
                    <a:cubicBezTo>
                      <a:pt x="2345" y="444"/>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87"/>
              <p:cNvSpPr/>
              <p:nvPr/>
            </p:nvSpPr>
            <p:spPr>
              <a:xfrm>
                <a:off x="4185550" y="2447075"/>
                <a:ext cx="58650" cy="50275"/>
              </a:xfrm>
              <a:custGeom>
                <a:avLst/>
                <a:gdLst/>
                <a:ahLst/>
                <a:cxnLst/>
                <a:rect l="l" t="t" r="r" b="b"/>
                <a:pathLst>
                  <a:path w="2346" h="2011" extrusionOk="0">
                    <a:moveTo>
                      <a:pt x="1395" y="0"/>
                    </a:moveTo>
                    <a:cubicBezTo>
                      <a:pt x="444" y="0"/>
                      <a:pt x="0" y="1078"/>
                      <a:pt x="634" y="1712"/>
                    </a:cubicBezTo>
                    <a:cubicBezTo>
                      <a:pt x="840" y="1918"/>
                      <a:pt x="1093" y="2010"/>
                      <a:pt x="1341" y="2010"/>
                    </a:cubicBezTo>
                    <a:cubicBezTo>
                      <a:pt x="1855" y="2010"/>
                      <a:pt x="2345" y="1613"/>
                      <a:pt x="2345" y="1015"/>
                    </a:cubicBezTo>
                    <a:cubicBezTo>
                      <a:pt x="2345" y="444"/>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87"/>
              <p:cNvSpPr/>
              <p:nvPr/>
            </p:nvSpPr>
            <p:spPr>
              <a:xfrm>
                <a:off x="4185550" y="2635650"/>
                <a:ext cx="58650" cy="50250"/>
              </a:xfrm>
              <a:custGeom>
                <a:avLst/>
                <a:gdLst/>
                <a:ahLst/>
                <a:cxnLst/>
                <a:rect l="l" t="t" r="r" b="b"/>
                <a:pathLst>
                  <a:path w="2346" h="2010" extrusionOk="0">
                    <a:moveTo>
                      <a:pt x="1395" y="0"/>
                    </a:moveTo>
                    <a:cubicBezTo>
                      <a:pt x="444" y="0"/>
                      <a:pt x="0" y="1078"/>
                      <a:pt x="634" y="1712"/>
                    </a:cubicBezTo>
                    <a:cubicBezTo>
                      <a:pt x="840" y="1918"/>
                      <a:pt x="1093" y="2010"/>
                      <a:pt x="1341" y="2010"/>
                    </a:cubicBezTo>
                    <a:cubicBezTo>
                      <a:pt x="1855" y="2010"/>
                      <a:pt x="2345" y="1613"/>
                      <a:pt x="2345" y="1014"/>
                    </a:cubicBezTo>
                    <a:cubicBezTo>
                      <a:pt x="2345" y="507"/>
                      <a:pt x="1902" y="0"/>
                      <a:pt x="1395"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87"/>
              <p:cNvSpPr/>
              <p:nvPr/>
            </p:nvSpPr>
            <p:spPr>
              <a:xfrm>
                <a:off x="4185550" y="2824200"/>
                <a:ext cx="58650" cy="50275"/>
              </a:xfrm>
              <a:custGeom>
                <a:avLst/>
                <a:gdLst/>
                <a:ahLst/>
                <a:cxnLst/>
                <a:rect l="l" t="t" r="r" b="b"/>
                <a:pathLst>
                  <a:path w="2346" h="2011" extrusionOk="0">
                    <a:moveTo>
                      <a:pt x="1395" y="1"/>
                    </a:moveTo>
                    <a:cubicBezTo>
                      <a:pt x="444" y="1"/>
                      <a:pt x="0" y="1078"/>
                      <a:pt x="634" y="1712"/>
                    </a:cubicBezTo>
                    <a:cubicBezTo>
                      <a:pt x="840" y="1918"/>
                      <a:pt x="1093" y="2011"/>
                      <a:pt x="1341" y="2011"/>
                    </a:cubicBezTo>
                    <a:cubicBezTo>
                      <a:pt x="1855" y="2011"/>
                      <a:pt x="2345" y="1614"/>
                      <a:pt x="2345" y="1015"/>
                    </a:cubicBezTo>
                    <a:cubicBezTo>
                      <a:pt x="2345" y="508"/>
                      <a:pt x="1902" y="1"/>
                      <a:pt x="1395"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87"/>
              <p:cNvSpPr/>
              <p:nvPr/>
            </p:nvSpPr>
            <p:spPr>
              <a:xfrm>
                <a:off x="4185550" y="3014225"/>
                <a:ext cx="58650" cy="48825"/>
              </a:xfrm>
              <a:custGeom>
                <a:avLst/>
                <a:gdLst/>
                <a:ahLst/>
                <a:cxnLst/>
                <a:rect l="l" t="t" r="r" b="b"/>
                <a:pathLst>
                  <a:path w="2346" h="1953" extrusionOk="0">
                    <a:moveTo>
                      <a:pt x="1481" y="1"/>
                    </a:moveTo>
                    <a:cubicBezTo>
                      <a:pt x="1452" y="1"/>
                      <a:pt x="1424" y="2"/>
                      <a:pt x="1395" y="6"/>
                    </a:cubicBezTo>
                    <a:cubicBezTo>
                      <a:pt x="444" y="6"/>
                      <a:pt x="0" y="1020"/>
                      <a:pt x="634" y="1654"/>
                    </a:cubicBezTo>
                    <a:cubicBezTo>
                      <a:pt x="840" y="1860"/>
                      <a:pt x="1093" y="1952"/>
                      <a:pt x="1341" y="1952"/>
                    </a:cubicBezTo>
                    <a:cubicBezTo>
                      <a:pt x="1855" y="1952"/>
                      <a:pt x="2345" y="1556"/>
                      <a:pt x="2345" y="957"/>
                    </a:cubicBezTo>
                    <a:cubicBezTo>
                      <a:pt x="2345" y="479"/>
                      <a:pt x="1951" y="1"/>
                      <a:pt x="148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87"/>
              <p:cNvSpPr/>
              <p:nvPr/>
            </p:nvSpPr>
            <p:spPr>
              <a:xfrm>
                <a:off x="4399475" y="169280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87"/>
              <p:cNvSpPr/>
              <p:nvPr/>
            </p:nvSpPr>
            <p:spPr>
              <a:xfrm>
                <a:off x="4399475" y="1882800"/>
                <a:ext cx="58650" cy="48825"/>
              </a:xfrm>
              <a:custGeom>
                <a:avLst/>
                <a:gdLst/>
                <a:ahLst/>
                <a:cxnLst/>
                <a:rect l="l" t="t" r="r" b="b"/>
                <a:pathLst>
                  <a:path w="2346" h="1953" extrusionOk="0">
                    <a:moveTo>
                      <a:pt x="1439" y="0"/>
                    </a:moveTo>
                    <a:cubicBezTo>
                      <a:pt x="1404" y="0"/>
                      <a:pt x="1368" y="2"/>
                      <a:pt x="1331" y="6"/>
                    </a:cubicBezTo>
                    <a:cubicBezTo>
                      <a:pt x="444" y="6"/>
                      <a:pt x="0" y="1084"/>
                      <a:pt x="634" y="1654"/>
                    </a:cubicBezTo>
                    <a:cubicBezTo>
                      <a:pt x="840" y="1861"/>
                      <a:pt x="1093" y="1953"/>
                      <a:pt x="1341" y="1953"/>
                    </a:cubicBezTo>
                    <a:cubicBezTo>
                      <a:pt x="1855" y="1953"/>
                      <a:pt x="2345" y="1556"/>
                      <a:pt x="2345" y="957"/>
                    </a:cubicBezTo>
                    <a:cubicBezTo>
                      <a:pt x="2345" y="423"/>
                      <a:pt x="1957" y="0"/>
                      <a:pt x="1439"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87"/>
              <p:cNvSpPr/>
              <p:nvPr/>
            </p:nvSpPr>
            <p:spPr>
              <a:xfrm>
                <a:off x="4399475" y="2069925"/>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87"/>
              <p:cNvSpPr/>
              <p:nvPr/>
            </p:nvSpPr>
            <p:spPr>
              <a:xfrm>
                <a:off x="4399475" y="2258500"/>
                <a:ext cx="58650" cy="50275"/>
              </a:xfrm>
              <a:custGeom>
                <a:avLst/>
                <a:gdLst/>
                <a:ahLst/>
                <a:cxnLst/>
                <a:rect l="l" t="t" r="r" b="b"/>
                <a:pathLst>
                  <a:path w="2346" h="2011" extrusionOk="0">
                    <a:moveTo>
                      <a:pt x="1331" y="1"/>
                    </a:moveTo>
                    <a:cubicBezTo>
                      <a:pt x="444" y="1"/>
                      <a:pt x="0" y="1078"/>
                      <a:pt x="634" y="1712"/>
                    </a:cubicBezTo>
                    <a:cubicBezTo>
                      <a:pt x="840" y="1918"/>
                      <a:pt x="1093" y="2010"/>
                      <a:pt x="1341" y="2010"/>
                    </a:cubicBezTo>
                    <a:cubicBezTo>
                      <a:pt x="1855" y="2010"/>
                      <a:pt x="2345" y="1614"/>
                      <a:pt x="2345" y="1015"/>
                    </a:cubicBezTo>
                    <a:cubicBezTo>
                      <a:pt x="2345" y="444"/>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87"/>
              <p:cNvSpPr/>
              <p:nvPr/>
            </p:nvSpPr>
            <p:spPr>
              <a:xfrm>
                <a:off x="4399475" y="2447075"/>
                <a:ext cx="58650" cy="50275"/>
              </a:xfrm>
              <a:custGeom>
                <a:avLst/>
                <a:gdLst/>
                <a:ahLst/>
                <a:cxnLst/>
                <a:rect l="l" t="t" r="r" b="b"/>
                <a:pathLst>
                  <a:path w="2346" h="2011" extrusionOk="0">
                    <a:moveTo>
                      <a:pt x="1331" y="0"/>
                    </a:moveTo>
                    <a:cubicBezTo>
                      <a:pt x="444" y="0"/>
                      <a:pt x="0" y="1078"/>
                      <a:pt x="634" y="1712"/>
                    </a:cubicBezTo>
                    <a:cubicBezTo>
                      <a:pt x="840" y="1918"/>
                      <a:pt x="1093" y="2010"/>
                      <a:pt x="1341" y="2010"/>
                    </a:cubicBezTo>
                    <a:cubicBezTo>
                      <a:pt x="1855" y="2010"/>
                      <a:pt x="2345" y="1613"/>
                      <a:pt x="2345" y="1015"/>
                    </a:cubicBezTo>
                    <a:cubicBezTo>
                      <a:pt x="2345" y="444"/>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87"/>
              <p:cNvSpPr/>
              <p:nvPr/>
            </p:nvSpPr>
            <p:spPr>
              <a:xfrm>
                <a:off x="4399475" y="2635650"/>
                <a:ext cx="58650" cy="50250"/>
              </a:xfrm>
              <a:custGeom>
                <a:avLst/>
                <a:gdLst/>
                <a:ahLst/>
                <a:cxnLst/>
                <a:rect l="l" t="t" r="r" b="b"/>
                <a:pathLst>
                  <a:path w="2346" h="2010" extrusionOk="0">
                    <a:moveTo>
                      <a:pt x="1331" y="0"/>
                    </a:moveTo>
                    <a:cubicBezTo>
                      <a:pt x="444" y="0"/>
                      <a:pt x="0" y="1078"/>
                      <a:pt x="634" y="1712"/>
                    </a:cubicBezTo>
                    <a:cubicBezTo>
                      <a:pt x="840" y="1918"/>
                      <a:pt x="1093" y="2010"/>
                      <a:pt x="1341" y="2010"/>
                    </a:cubicBezTo>
                    <a:cubicBezTo>
                      <a:pt x="1855" y="2010"/>
                      <a:pt x="2345" y="1613"/>
                      <a:pt x="2345" y="1014"/>
                    </a:cubicBezTo>
                    <a:cubicBezTo>
                      <a:pt x="2345" y="507"/>
                      <a:pt x="1902" y="0"/>
                      <a:pt x="1331" y="0"/>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87"/>
              <p:cNvSpPr/>
              <p:nvPr/>
            </p:nvSpPr>
            <p:spPr>
              <a:xfrm>
                <a:off x="4399475" y="2824200"/>
                <a:ext cx="58650" cy="50275"/>
              </a:xfrm>
              <a:custGeom>
                <a:avLst/>
                <a:gdLst/>
                <a:ahLst/>
                <a:cxnLst/>
                <a:rect l="l" t="t" r="r" b="b"/>
                <a:pathLst>
                  <a:path w="2346" h="2011" extrusionOk="0">
                    <a:moveTo>
                      <a:pt x="1331" y="1"/>
                    </a:moveTo>
                    <a:cubicBezTo>
                      <a:pt x="444" y="1"/>
                      <a:pt x="0" y="1078"/>
                      <a:pt x="634" y="1712"/>
                    </a:cubicBezTo>
                    <a:cubicBezTo>
                      <a:pt x="840" y="1918"/>
                      <a:pt x="1093" y="2011"/>
                      <a:pt x="1341" y="2011"/>
                    </a:cubicBezTo>
                    <a:cubicBezTo>
                      <a:pt x="1855" y="2011"/>
                      <a:pt x="2345" y="1614"/>
                      <a:pt x="2345" y="1015"/>
                    </a:cubicBezTo>
                    <a:cubicBezTo>
                      <a:pt x="2345" y="508"/>
                      <a:pt x="1902" y="1"/>
                      <a:pt x="1331"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87"/>
              <p:cNvSpPr/>
              <p:nvPr/>
            </p:nvSpPr>
            <p:spPr>
              <a:xfrm>
                <a:off x="4399475" y="3014225"/>
                <a:ext cx="58650" cy="48825"/>
              </a:xfrm>
              <a:custGeom>
                <a:avLst/>
                <a:gdLst/>
                <a:ahLst/>
                <a:cxnLst/>
                <a:rect l="l" t="t" r="r" b="b"/>
                <a:pathLst>
                  <a:path w="2346" h="1953" extrusionOk="0">
                    <a:moveTo>
                      <a:pt x="1428" y="1"/>
                    </a:moveTo>
                    <a:cubicBezTo>
                      <a:pt x="1396" y="1"/>
                      <a:pt x="1364" y="2"/>
                      <a:pt x="1331" y="6"/>
                    </a:cubicBezTo>
                    <a:cubicBezTo>
                      <a:pt x="444" y="6"/>
                      <a:pt x="0" y="1020"/>
                      <a:pt x="634" y="1654"/>
                    </a:cubicBezTo>
                    <a:cubicBezTo>
                      <a:pt x="840" y="1860"/>
                      <a:pt x="1093" y="1952"/>
                      <a:pt x="1341" y="1952"/>
                    </a:cubicBezTo>
                    <a:cubicBezTo>
                      <a:pt x="1855" y="1952"/>
                      <a:pt x="2345" y="1556"/>
                      <a:pt x="2345" y="957"/>
                    </a:cubicBezTo>
                    <a:cubicBezTo>
                      <a:pt x="2345" y="479"/>
                      <a:pt x="1951" y="1"/>
                      <a:pt x="1428" y="1"/>
                    </a:cubicBezTo>
                    <a:close/>
                  </a:path>
                </a:pathLst>
              </a:cu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E8AA"/>
        </a:solidFill>
        <a:effectLst/>
      </p:bgPr>
    </p:bg>
    <p:spTree>
      <p:nvGrpSpPr>
        <p:cNvPr id="1" name=""/>
        <p:cNvGrpSpPr/>
        <p:nvPr/>
      </p:nvGrpSpPr>
      <p:grpSpPr/>
      <p:sp>
        <p:nvSpPr>
          <p:cNvPr id="27" name="Subtitle 26"/>
          <p:cNvSpPr/>
          <p:nvPr>
            <p:ph type="subTitle" idx="1"/>
          </p:nvPr>
        </p:nvSpPr>
        <p:spPr>
          <a:xfrm flipH="1">
            <a:off x="5225658" y="1262430"/>
            <a:ext cx="2229000" cy="362700"/>
          </a:xfrm>
        </p:spPr>
        <p:txBody>
          <a:bodyPr/>
          <a:p>
            <a:r>
              <a:rPr lang="fr-FR" altLang="en-US" sz="3000"/>
              <a:t>02</a:t>
            </a:r>
            <a:endParaRPr lang="fr-FR" altLang="en-US" sz="3000"/>
          </a:p>
        </p:txBody>
      </p:sp>
      <p:sp>
        <p:nvSpPr>
          <p:cNvPr id="29" name="Subtitle 28"/>
          <p:cNvSpPr/>
          <p:nvPr>
            <p:ph type="subTitle" idx="3"/>
          </p:nvPr>
        </p:nvSpPr>
        <p:spPr>
          <a:xfrm flipH="1">
            <a:off x="1606539" y="1348335"/>
            <a:ext cx="2391000" cy="362700"/>
          </a:xfrm>
        </p:spPr>
        <p:txBody>
          <a:bodyPr/>
          <a:p>
            <a:r>
              <a:rPr lang="fr-FR" altLang="en-US" sz="3000"/>
              <a:t>01</a:t>
            </a:r>
            <a:endParaRPr lang="fr-FR" altLang="en-US" sz="3000"/>
          </a:p>
        </p:txBody>
      </p:sp>
      <p:sp>
        <p:nvSpPr>
          <p:cNvPr id="31" name="Title 30"/>
          <p:cNvSpPr/>
          <p:nvPr>
            <p:ph type="ctrTitle"/>
          </p:nvPr>
        </p:nvSpPr>
        <p:spPr/>
        <p:txBody>
          <a:bodyPr/>
          <a:p>
            <a:r>
              <a:rPr lang="fr-FR" altLang="en-US"/>
              <a:t>Progession Technique</a:t>
            </a:r>
            <a:endParaRPr lang="fr-FR" altLang="en-US"/>
          </a:p>
        </p:txBody>
      </p:sp>
      <p:sp>
        <p:nvSpPr>
          <p:cNvPr id="36" name="Subtitle 35"/>
          <p:cNvSpPr/>
          <p:nvPr>
            <p:ph type="subTitle" idx="9"/>
          </p:nvPr>
        </p:nvSpPr>
        <p:spPr>
          <a:xfrm flipH="1">
            <a:off x="1548130" y="1851660"/>
            <a:ext cx="2582545" cy="781685"/>
          </a:xfrm>
        </p:spPr>
        <p:txBody>
          <a:bodyPr/>
          <a:p>
            <a:pPr algn="ctr"/>
            <a:r>
              <a:rPr lang="fr-FR" altLang="en-US"/>
              <a:t>Amelioration de la stabilité de la discussion.</a:t>
            </a:r>
            <a:endParaRPr lang="fr-FR" altLang="en-US"/>
          </a:p>
        </p:txBody>
      </p:sp>
      <p:sp>
        <p:nvSpPr>
          <p:cNvPr id="37" name="Subtitle 36"/>
          <p:cNvSpPr/>
          <p:nvPr>
            <p:ph type="subTitle" idx="13"/>
          </p:nvPr>
        </p:nvSpPr>
        <p:spPr>
          <a:xfrm flipH="1">
            <a:off x="5076190" y="1851660"/>
            <a:ext cx="2823210" cy="781685"/>
          </a:xfrm>
        </p:spPr>
        <p:txBody>
          <a:bodyPr/>
          <a:p>
            <a:r>
              <a:rPr lang="fr-FR" altLang="en-US"/>
              <a:t>Optimalité du moyen</a:t>
            </a:r>
            <a:endParaRPr lang="fr-FR" altLang="en-US"/>
          </a:p>
          <a:p>
            <a:r>
              <a:rPr lang="fr-FR" altLang="en-US"/>
              <a:t>de paiement par cryptomonaie.</a:t>
            </a:r>
            <a:endParaRPr lang="fr-FR" altLang="en-US"/>
          </a:p>
        </p:txBody>
      </p:sp>
      <p:sp>
        <p:nvSpPr>
          <p:cNvPr id="41" name="Subtitle 28"/>
          <p:cNvSpPr/>
          <p:nvPr/>
        </p:nvSpPr>
        <p:spPr>
          <a:xfrm flipH="1">
            <a:off x="1607174" y="1571220"/>
            <a:ext cx="2391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a:t>Conversation</a:t>
            </a:r>
            <a:endParaRPr lang="fr-FR" altLang="en-US"/>
          </a:p>
        </p:txBody>
      </p:sp>
      <p:sp>
        <p:nvSpPr>
          <p:cNvPr id="44" name="Subtitle 26"/>
          <p:cNvSpPr/>
          <p:nvPr/>
        </p:nvSpPr>
        <p:spPr>
          <a:xfrm flipH="1">
            <a:off x="5306303" y="1571040"/>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a:t>Cryptomonaie</a:t>
            </a:r>
            <a:endParaRPr lang="fr-FR" altLang="en-US"/>
          </a:p>
        </p:txBody>
      </p:sp>
      <p:sp>
        <p:nvSpPr>
          <p:cNvPr id="45" name="Subtitle 26"/>
          <p:cNvSpPr/>
          <p:nvPr/>
        </p:nvSpPr>
        <p:spPr>
          <a:xfrm flipH="1">
            <a:off x="5292333" y="3004235"/>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sz="3000"/>
              <a:t>04</a:t>
            </a:r>
            <a:endParaRPr lang="fr-FR" altLang="en-US" sz="3000"/>
          </a:p>
        </p:txBody>
      </p:sp>
      <p:sp>
        <p:nvSpPr>
          <p:cNvPr id="46" name="Subtitle 36"/>
          <p:cNvSpPr/>
          <p:nvPr/>
        </p:nvSpPr>
        <p:spPr>
          <a:xfrm flipH="1">
            <a:off x="5076190" y="3585210"/>
            <a:ext cx="2822575" cy="7816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rgbClr val="632A67"/>
                </a:solidFill>
                <a:latin typeface="Rubik"/>
                <a:ea typeface="Rubik"/>
                <a:cs typeface="Rubik"/>
                <a:sym typeface="Rubik"/>
              </a:defRPr>
            </a:lvl1pPr>
            <a:lvl2pPr marL="914400" marR="0" lvl="1"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algn="ctr"/>
            <a:r>
              <a:rPr lang="fr-FR" altLang="en-US"/>
              <a:t>Rajout de wave dans les rechargements et retraits.</a:t>
            </a:r>
            <a:endParaRPr lang="fr-FR" altLang="en-US"/>
          </a:p>
        </p:txBody>
      </p:sp>
      <p:sp>
        <p:nvSpPr>
          <p:cNvPr id="47" name="Subtitle 26"/>
          <p:cNvSpPr/>
          <p:nvPr/>
        </p:nvSpPr>
        <p:spPr>
          <a:xfrm flipH="1">
            <a:off x="5310748" y="3291890"/>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a:t>Wave</a:t>
            </a:r>
            <a:endParaRPr lang="fr-FR" altLang="en-US"/>
          </a:p>
        </p:txBody>
      </p:sp>
      <p:sp>
        <p:nvSpPr>
          <p:cNvPr id="48" name="Subtitle 26"/>
          <p:cNvSpPr/>
          <p:nvPr/>
        </p:nvSpPr>
        <p:spPr>
          <a:xfrm flipH="1">
            <a:off x="1691883" y="3004235"/>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sz="3000"/>
              <a:t>03</a:t>
            </a:r>
            <a:endParaRPr lang="fr-FR" altLang="en-US" sz="3000"/>
          </a:p>
        </p:txBody>
      </p:sp>
      <p:sp>
        <p:nvSpPr>
          <p:cNvPr id="49" name="Subtitle 36"/>
          <p:cNvSpPr/>
          <p:nvPr/>
        </p:nvSpPr>
        <p:spPr>
          <a:xfrm flipH="1">
            <a:off x="1137285" y="3585210"/>
            <a:ext cx="3065145" cy="7816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rgbClr val="632A67"/>
                </a:solidFill>
                <a:latin typeface="Rubik"/>
                <a:ea typeface="Rubik"/>
                <a:cs typeface="Rubik"/>
                <a:sym typeface="Rubik"/>
              </a:defRPr>
            </a:lvl1pPr>
            <a:lvl2pPr marL="914400" marR="0" lvl="1"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r>
              <a:rPr lang="fr-FR" altLang="en-US"/>
              <a:t>Plate-forme de livraison stable et optimal (UI/UX) pour smartphone.</a:t>
            </a:r>
            <a:endParaRPr lang="fr-FR" altLang="en-US"/>
          </a:p>
        </p:txBody>
      </p:sp>
      <p:sp>
        <p:nvSpPr>
          <p:cNvPr id="50" name="Subtitle 26"/>
          <p:cNvSpPr/>
          <p:nvPr/>
        </p:nvSpPr>
        <p:spPr>
          <a:xfrm flipH="1">
            <a:off x="1710298" y="3291890"/>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r>
              <a:rPr lang="fr-FR" altLang="en-US"/>
              <a:t>Livraison</a:t>
            </a:r>
            <a:endParaRPr lang="fr-FR" alt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3716" name="Shape 3716"/>
        <p:cNvGrpSpPr/>
        <p:nvPr/>
      </p:nvGrpSpPr>
      <p:grpSpPr>
        <a:xfrm>
          <a:off x="0" y="0"/>
          <a:ext cx="0" cy="0"/>
          <a:chOff x="0" y="0"/>
          <a:chExt cx="0" cy="0"/>
        </a:xfrm>
      </p:grpSpPr>
      <p:sp>
        <p:nvSpPr>
          <p:cNvPr id="3717" name="Google Shape;3717;p88"/>
          <p:cNvSpPr txBox="1"/>
          <p:nvPr>
            <p:ph type="subTitle" idx="1"/>
          </p:nvPr>
        </p:nvSpPr>
        <p:spPr>
          <a:xfrm>
            <a:off x="720000" y="1630100"/>
            <a:ext cx="5152500" cy="297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b="1">
                <a:solidFill>
                  <a:srgbClr val="632A67"/>
                </a:solidFill>
              </a:rPr>
              <a:t>Vectors:</a:t>
            </a:r>
            <a:endParaRPr b="1">
              <a:solidFill>
                <a:srgbClr val="632A67"/>
              </a:solidFill>
            </a:endParaRPr>
          </a:p>
          <a:p>
            <a:pPr marL="457200" lvl="0" indent="-304800" algn="l" rtl="0">
              <a:spcBef>
                <a:spcPts val="1000"/>
              </a:spcBef>
              <a:spcAft>
                <a:spcPts val="0"/>
              </a:spcAft>
              <a:buClr>
                <a:schemeClr val="accent6"/>
              </a:buClr>
              <a:buSzPts val="1200"/>
              <a:buChar char="●"/>
            </a:pPr>
            <a:r>
              <a:rPr lang="en-GB">
                <a:solidFill>
                  <a:srgbClr val="632A67"/>
                </a:solidFill>
                <a:uFill>
                  <a:noFill/>
                </a:uFill>
                <a:hlinkClick r:id="rId1"/>
              </a:rPr>
              <a:t>User Icon Pack</a:t>
            </a:r>
            <a:endParaRPr>
              <a:solidFill>
                <a:srgbClr val="632A67"/>
              </a:solidFill>
            </a:endParaRPr>
          </a:p>
          <a:p>
            <a:pPr marL="0" lvl="0" indent="0" algn="l" rtl="0">
              <a:spcBef>
                <a:spcPts val="1000"/>
              </a:spcBef>
              <a:spcAft>
                <a:spcPts val="0"/>
              </a:spcAft>
              <a:buClr>
                <a:schemeClr val="dk1"/>
              </a:buClr>
              <a:buSzPts val="1100"/>
              <a:buFont typeface="Arial" panose="020B0604020202020204"/>
              <a:buNone/>
            </a:pPr>
            <a:r>
              <a:rPr lang="en-GB" b="1">
                <a:solidFill>
                  <a:srgbClr val="632A67"/>
                </a:solidFill>
              </a:rPr>
              <a:t>Photos:</a:t>
            </a:r>
            <a:endParaRPr b="1">
              <a:solidFill>
                <a:srgbClr val="632A67"/>
              </a:solidFill>
            </a:endParaRPr>
          </a:p>
          <a:p>
            <a:pPr marL="457200" lvl="0" indent="-317500" algn="l" rtl="0">
              <a:spcBef>
                <a:spcPts val="1000"/>
              </a:spcBef>
              <a:spcAft>
                <a:spcPts val="0"/>
              </a:spcAft>
              <a:buClr>
                <a:schemeClr val="accent6"/>
              </a:buClr>
              <a:buSzPts val="1400"/>
              <a:buFont typeface="Rubik"/>
              <a:buChar char="●"/>
            </a:pPr>
            <a:r>
              <a:rPr lang="en-GB">
                <a:solidFill>
                  <a:schemeClr val="accent6"/>
                </a:solidFill>
                <a:uFill>
                  <a:noFill/>
                </a:uFill>
                <a:hlinkClick r:id="rId2"/>
              </a:rPr>
              <a:t>Young woman looking on tablet</a:t>
            </a:r>
            <a:endParaRPr>
              <a:solidFill>
                <a:schemeClr val="accent6"/>
              </a:solidFill>
            </a:endParaRPr>
          </a:p>
          <a:p>
            <a:pPr marL="457200" lvl="0" indent="-317500" algn="l" rtl="0">
              <a:spcBef>
                <a:spcPts val="0"/>
              </a:spcBef>
              <a:spcAft>
                <a:spcPts val="0"/>
              </a:spcAft>
              <a:buClr>
                <a:schemeClr val="accent6"/>
              </a:buClr>
              <a:buSzPts val="1400"/>
              <a:buFont typeface="Rubik"/>
              <a:buChar char="●"/>
            </a:pPr>
            <a:r>
              <a:rPr lang="en-GB">
                <a:solidFill>
                  <a:schemeClr val="accent6"/>
                </a:solidFill>
                <a:uFill>
                  <a:noFill/>
                </a:uFill>
                <a:hlinkClick r:id="rId3"/>
              </a:rPr>
              <a:t>Women meeting at office</a:t>
            </a:r>
            <a:endParaRPr>
              <a:solidFill>
                <a:schemeClr val="accent6"/>
              </a:solidFill>
            </a:endParaRPr>
          </a:p>
          <a:p>
            <a:pPr marL="457200" lvl="0" indent="-317500" algn="l" rtl="0">
              <a:spcBef>
                <a:spcPts val="0"/>
              </a:spcBef>
              <a:spcAft>
                <a:spcPts val="0"/>
              </a:spcAft>
              <a:buClr>
                <a:schemeClr val="accent6"/>
              </a:buClr>
              <a:buSzPts val="1400"/>
              <a:buFont typeface="Rubik"/>
              <a:buChar char="●"/>
            </a:pPr>
            <a:r>
              <a:rPr lang="en-GB">
                <a:solidFill>
                  <a:schemeClr val="accent6"/>
                </a:solidFill>
                <a:uFill>
                  <a:noFill/>
                </a:uFill>
                <a:hlinkClick r:id="rId4"/>
              </a:rPr>
              <a:t>Front view business partners sitting at a desk</a:t>
            </a:r>
            <a:endParaRPr>
              <a:solidFill>
                <a:schemeClr val="accent6"/>
              </a:solidFill>
            </a:endParaRPr>
          </a:p>
          <a:p>
            <a:pPr marL="457200" lvl="0" indent="-317500" algn="l" rtl="0">
              <a:spcBef>
                <a:spcPts val="0"/>
              </a:spcBef>
              <a:spcAft>
                <a:spcPts val="0"/>
              </a:spcAft>
              <a:buClr>
                <a:schemeClr val="accent6"/>
              </a:buClr>
              <a:buSzPts val="1400"/>
              <a:buFont typeface="Rubik"/>
              <a:buChar char="●"/>
            </a:pPr>
            <a:r>
              <a:rPr lang="en-GB">
                <a:solidFill>
                  <a:schemeClr val="accent6"/>
                </a:solidFill>
                <a:uFill>
                  <a:noFill/>
                </a:uFill>
                <a:hlinkClick r:id="rId5"/>
              </a:rPr>
              <a:t>Desk concept frame with keyboard </a:t>
            </a:r>
            <a:endParaRPr>
              <a:solidFill>
                <a:schemeClr val="accent6"/>
              </a:solidFill>
            </a:endParaRPr>
          </a:p>
          <a:p>
            <a:pPr marL="457200" lvl="0" indent="-317500" algn="l" rtl="0">
              <a:spcBef>
                <a:spcPts val="0"/>
              </a:spcBef>
              <a:spcAft>
                <a:spcPts val="0"/>
              </a:spcAft>
              <a:buClr>
                <a:schemeClr val="accent6"/>
              </a:buClr>
              <a:buSzPts val="1400"/>
              <a:buFont typeface="Rubik"/>
              <a:buChar char="●"/>
            </a:pPr>
            <a:r>
              <a:rPr lang="en-GB">
                <a:solidFill>
                  <a:schemeClr val="accent6"/>
                </a:solidFill>
                <a:uFill>
                  <a:noFill/>
                </a:uFill>
                <a:hlinkClick r:id="rId6"/>
              </a:rPr>
              <a:t>Portrait woman working</a:t>
            </a:r>
            <a:endParaRPr>
              <a:solidFill>
                <a:schemeClr val="accent6"/>
              </a:solidFill>
            </a:endParaRPr>
          </a:p>
          <a:p>
            <a:pPr marL="457200" lvl="0" indent="-317500" algn="l" rtl="0">
              <a:spcBef>
                <a:spcPts val="0"/>
              </a:spcBef>
              <a:spcAft>
                <a:spcPts val="0"/>
              </a:spcAft>
              <a:buClr>
                <a:schemeClr val="accent6"/>
              </a:buClr>
              <a:buSzPts val="1400"/>
              <a:buFont typeface="Rubik"/>
              <a:buChar char="●"/>
            </a:pPr>
            <a:r>
              <a:rPr lang="en-GB">
                <a:solidFill>
                  <a:schemeClr val="accent6"/>
                </a:solidFill>
                <a:uFill>
                  <a:noFill/>
                </a:uFill>
                <a:hlinkClick r:id="rId7"/>
              </a:rPr>
              <a:t>Group of happy young people taking a selfie</a:t>
            </a:r>
            <a:endParaRPr>
              <a:solidFill>
                <a:schemeClr val="accent6"/>
              </a:solidFill>
            </a:endParaRPr>
          </a:p>
          <a:p>
            <a:pPr marL="457200" lvl="0" indent="-317500" algn="l" rtl="0">
              <a:spcBef>
                <a:spcPts val="0"/>
              </a:spcBef>
              <a:spcAft>
                <a:spcPts val="0"/>
              </a:spcAft>
              <a:buClr>
                <a:schemeClr val="accent6"/>
              </a:buClr>
              <a:buSzPts val="1400"/>
              <a:buChar char="●"/>
            </a:pPr>
            <a:r>
              <a:rPr lang="en-GB">
                <a:solidFill>
                  <a:schemeClr val="accent6"/>
                </a:solidFill>
                <a:uFill>
                  <a:noFill/>
                </a:uFill>
                <a:hlinkClick r:id="rId8"/>
              </a:rPr>
              <a:t>Low angle smiley female talking over phone</a:t>
            </a:r>
            <a:endParaRPr>
              <a:solidFill>
                <a:schemeClr val="accent6"/>
              </a:solidFill>
            </a:endParaRPr>
          </a:p>
          <a:p>
            <a:pPr marL="457200" lvl="0" indent="-317500" algn="l" rtl="0">
              <a:spcBef>
                <a:spcPts val="0"/>
              </a:spcBef>
              <a:spcAft>
                <a:spcPts val="0"/>
              </a:spcAft>
              <a:buClr>
                <a:schemeClr val="accent6"/>
              </a:buClr>
              <a:buSzPts val="1400"/>
              <a:buChar char="●"/>
            </a:pPr>
            <a:r>
              <a:rPr lang="en-GB">
                <a:solidFill>
                  <a:schemeClr val="accent6"/>
                </a:solidFill>
                <a:uFill>
                  <a:noFill/>
                </a:uFill>
                <a:hlinkClick r:id="rId9"/>
              </a:rPr>
              <a:t>Medium shot smiley man with laptop</a:t>
            </a:r>
            <a:endParaRPr>
              <a:solidFill>
                <a:schemeClr val="accent6"/>
              </a:solidFill>
            </a:endParaRPr>
          </a:p>
          <a:p>
            <a:pPr marL="457200" lvl="0" indent="-317500" algn="l" rtl="0">
              <a:spcBef>
                <a:spcPts val="0"/>
              </a:spcBef>
              <a:spcAft>
                <a:spcPts val="0"/>
              </a:spcAft>
              <a:buClr>
                <a:schemeClr val="accent6"/>
              </a:buClr>
              <a:buSzPts val="1400"/>
              <a:buChar char="●"/>
            </a:pPr>
            <a:r>
              <a:rPr lang="en-GB">
                <a:solidFill>
                  <a:schemeClr val="accent6"/>
                </a:solidFill>
                <a:uFill>
                  <a:noFill/>
                </a:uFill>
                <a:hlinkClick r:id="rId10"/>
              </a:rPr>
              <a:t>Smart young student smiles front view</a:t>
            </a:r>
            <a:endParaRPr>
              <a:solidFill>
                <a:schemeClr val="accent6"/>
              </a:solidFill>
            </a:endParaRPr>
          </a:p>
          <a:p>
            <a:pPr marL="457200" lvl="0" indent="0" algn="l" rtl="0">
              <a:spcBef>
                <a:spcPts val="1600"/>
              </a:spcBef>
              <a:spcAft>
                <a:spcPts val="1600"/>
              </a:spcAft>
              <a:buNone/>
            </a:pPr>
            <a:endParaRPr>
              <a:solidFill>
                <a:srgbClr val="632A67"/>
              </a:solidFill>
            </a:endParaRPr>
          </a:p>
        </p:txBody>
      </p:sp>
      <p:sp>
        <p:nvSpPr>
          <p:cNvPr id="3718" name="Google Shape;3718;p88"/>
          <p:cNvSpPr txBox="1"/>
          <p:nvPr>
            <p:ph type="subTitle" idx="2"/>
          </p:nvPr>
        </p:nvSpPr>
        <p:spPr>
          <a:xfrm>
            <a:off x="720000" y="1144250"/>
            <a:ext cx="7704000" cy="359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Did you like the resources on this template? Get them for free at our other websites.</a:t>
            </a:r>
            <a:endParaRPr lang="en-GB"/>
          </a:p>
        </p:txBody>
      </p:sp>
      <p:sp>
        <p:nvSpPr>
          <p:cNvPr id="3719" name="Google Shape;3719;p88"/>
          <p:cNvSpPr txBox="1"/>
          <p:nvPr>
            <p:ph type="title"/>
          </p:nvPr>
        </p:nvSpPr>
        <p:spPr>
          <a:xfrm>
            <a:off x="1314450" y="384773"/>
            <a:ext cx="6515100" cy="69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Resources</a:t>
            </a:r>
            <a:endParaRPr lang="en-GB"/>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723" name="Shape 3723"/>
        <p:cNvGrpSpPr/>
        <p:nvPr/>
      </p:nvGrpSpPr>
      <p:grpSpPr>
        <a:xfrm>
          <a:off x="0" y="0"/>
          <a:ext cx="0" cy="0"/>
          <a:chOff x="0" y="0"/>
          <a:chExt cx="0" cy="0"/>
        </a:xfrm>
      </p:grpSpPr>
      <p:sp>
        <p:nvSpPr>
          <p:cNvPr id="3724" name="Google Shape;3724;p89"/>
          <p:cNvSpPr txBox="1"/>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Instructions for use (</a:t>
            </a:r>
            <a:r>
              <a:rPr lang="en-GB">
                <a:latin typeface="Arial" panose="020B0604020202020204"/>
                <a:ea typeface="Arial" panose="020B0604020202020204"/>
                <a:cs typeface="Arial" panose="020B0604020202020204"/>
                <a:sym typeface="Arial" panose="020B0604020202020204"/>
              </a:rPr>
              <a:t>free users)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3725" name="Google Shape;3725;p89"/>
          <p:cNvSpPr txBox="1"/>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order to use this template, you must credit </a:t>
            </a:r>
            <a:r>
              <a:rPr lang="en-GB" sz="1000" b="1" u="sng">
                <a:solidFill>
                  <a:srgbClr val="869FB2"/>
                </a:solidFill>
                <a:latin typeface="Arial" panose="020B0604020202020204"/>
                <a:ea typeface="Arial" panose="020B0604020202020204"/>
                <a:cs typeface="Arial" panose="020B0604020202020204"/>
                <a:sym typeface="Arial" panose="020B0604020202020204"/>
              </a:rPr>
              <a:t>S</a:t>
            </a:r>
            <a:r>
              <a:rPr lang="en-GB" b="1" u="sng">
                <a:solidFill>
                  <a:srgbClr val="869FB2"/>
                </a:solidFill>
                <a:latin typeface="Arial" panose="020B0604020202020204"/>
                <a:ea typeface="Arial" panose="020B0604020202020204"/>
                <a:cs typeface="Arial" panose="020B0604020202020204"/>
                <a:sym typeface="Arial" panose="020B0604020202020204"/>
                <a:hlinkClick r:id="rId1"/>
              </a:rPr>
              <a:t>lidesgo</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FFFFFF"/>
                </a:solidFill>
                <a:latin typeface="Arial" panose="020B0604020202020204"/>
                <a:ea typeface="Arial" panose="020B0604020202020204"/>
                <a:cs typeface="Arial" panose="020B0604020202020204"/>
                <a:sym typeface="Arial" panose="020B0604020202020204"/>
              </a:rPr>
              <a:t>by keeping the Thanks slide.</a:t>
            </a:r>
            <a:endParaRPr>
              <a:solidFill>
                <a:srgbClr val="FFFFFF"/>
              </a:solidFill>
              <a:latin typeface="Arial" panose="020B0604020202020204"/>
              <a:ea typeface="Arial" panose="020B0604020202020204"/>
              <a:cs typeface="Arial" panose="020B0604020202020204"/>
              <a:sym typeface="Arial" panose="020B0604020202020204"/>
            </a:endParaRPr>
          </a:p>
          <a:p>
            <a:pPr marL="0" marR="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Modify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it for both personal and commercial purposes.</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not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Sublicense, sell or rent any of Slidesgo Content (or a modified version of Slidesgo Content).</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any of the elements that are part of this Slidesgo Template in an isolated and separated way from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Delete the “Thanks” or “Credits” slide.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Register any of the elements that are part of this template as a trademark or logo, or register it as a work in an intellectual property registry or similar.</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endParaRPr sz="1000">
              <a:solidFill>
                <a:srgbClr val="435D74"/>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endParaRPr sz="1300">
              <a:solidFill>
                <a:srgbClr val="435D74"/>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300">
              <a:solidFill>
                <a:srgbClr val="435D74"/>
              </a:solidFill>
              <a:latin typeface="Arial" panose="020B0604020202020204"/>
              <a:ea typeface="Arial" panose="020B0604020202020204"/>
              <a:cs typeface="Arial" panose="020B0604020202020204"/>
              <a:sym typeface="Arial" panose="020B0604020202020204"/>
            </a:endParaRPr>
          </a:p>
        </p:txBody>
      </p:sp>
      <p:sp>
        <p:nvSpPr>
          <p:cNvPr id="3726" name="Google Shape;3726;p8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a:solidFill>
                  <a:srgbClr val="FFFFFF"/>
                </a:solidFill>
              </a:rPr>
              <a:t>For more information about editing slides, please </a:t>
            </a:r>
            <a:r>
              <a:rPr lang="en-GB" sz="900">
                <a:solidFill>
                  <a:srgbClr val="FFFFFF"/>
                </a:solidFill>
              </a:rPr>
              <a:t>read </a:t>
            </a:r>
            <a:r>
              <a:rPr lang="en-GB"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GB" sz="1000" u="sng">
                <a:solidFill>
                  <a:srgbClr val="869FB2"/>
                </a:solidFill>
                <a:hlinkClick r:id="rId2"/>
              </a:rPr>
              <a:t>https://slidesgo.com/faqs</a:t>
            </a:r>
            <a:r>
              <a:rPr lang="en-GB" sz="1200">
                <a:solidFill>
                  <a:srgbClr val="FFFFFF"/>
                </a:solidFill>
              </a:rPr>
              <a:t> </a:t>
            </a:r>
            <a:r>
              <a:rPr lang="en-GB" sz="1000">
                <a:solidFill>
                  <a:srgbClr val="FFFFFF"/>
                </a:solidFill>
              </a:rPr>
              <a:t>and</a:t>
            </a:r>
            <a:r>
              <a:rPr lang="en-GB" sz="1200">
                <a:solidFill>
                  <a:srgbClr val="FFFFFF"/>
                </a:solidFill>
              </a:rPr>
              <a:t> </a:t>
            </a:r>
            <a:r>
              <a:rPr lang="en-GB" sz="1000" u="sng">
                <a:solidFill>
                  <a:srgbClr val="869FB2"/>
                </a:solidFill>
                <a:hlinkClick r:id="rId3"/>
              </a:rPr>
              <a:t>https://slidesgo.com/slidesgo-school</a:t>
            </a:r>
            <a:endParaRPr sz="1000" u="sng">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730" name="Shape 3730"/>
        <p:cNvGrpSpPr/>
        <p:nvPr/>
      </p:nvGrpSpPr>
      <p:grpSpPr>
        <a:xfrm>
          <a:off x="0" y="0"/>
          <a:ext cx="0" cy="0"/>
          <a:chOff x="0" y="0"/>
          <a:chExt cx="0" cy="0"/>
        </a:xfrm>
      </p:grpSpPr>
      <p:sp>
        <p:nvSpPr>
          <p:cNvPr id="3731" name="Google Shape;3731;p90"/>
          <p:cNvSpPr txBox="1"/>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Instructions for use (premium users)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3732" name="Google Shape;3732;p90"/>
          <p:cNvSpPr txBox="1"/>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order to use this template, you must be a Premium user on </a:t>
            </a:r>
            <a:r>
              <a:rPr lang="en-GB" sz="1000" b="1" u="sng">
                <a:solidFill>
                  <a:srgbClr val="869FB2"/>
                </a:solidFill>
                <a:latin typeface="Arial" panose="020B0604020202020204"/>
                <a:ea typeface="Arial" panose="020B0604020202020204"/>
                <a:cs typeface="Arial" panose="020B0604020202020204"/>
                <a:sym typeface="Arial" panose="020B0604020202020204"/>
              </a:rPr>
              <a:t>S</a:t>
            </a:r>
            <a:r>
              <a:rPr lang="en-GB" b="1" u="sng">
                <a:solidFill>
                  <a:srgbClr val="869FB2"/>
                </a:solidFill>
                <a:latin typeface="Arial" panose="020B0604020202020204"/>
                <a:ea typeface="Arial" panose="020B0604020202020204"/>
                <a:cs typeface="Arial" panose="020B0604020202020204"/>
                <a:sym typeface="Arial" panose="020B0604020202020204"/>
                <a:hlinkClick r:id="rId1"/>
              </a:rPr>
              <a:t>lidesgo</a:t>
            </a:r>
            <a:r>
              <a:rPr lang="en-GB">
                <a:solidFill>
                  <a:srgbClr val="FFFFFF"/>
                </a:solidFill>
                <a:latin typeface="Arial" panose="020B0604020202020204"/>
                <a:ea typeface="Arial" panose="020B0604020202020204"/>
                <a:cs typeface="Arial" panose="020B0604020202020204"/>
                <a:sym typeface="Arial" panose="020B0604020202020204"/>
              </a:rPr>
              <a:t>.</a:t>
            </a:r>
            <a:endParaRPr>
              <a:solidFill>
                <a:srgbClr val="FFFFFF"/>
              </a:solidFill>
              <a:latin typeface="Arial" panose="020B0604020202020204"/>
              <a:ea typeface="Arial" panose="020B0604020202020204"/>
              <a:cs typeface="Arial" panose="020B0604020202020204"/>
              <a:sym typeface="Arial" panose="020B0604020202020204"/>
            </a:endParaRPr>
          </a:p>
          <a:p>
            <a:pPr marL="0" marR="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Modify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it for both personal and commercial purposes.</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Hide or delete the “Thanks” slide and the mention to Slidesgo in the credits.</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lnSpc>
                <a:spcPct val="115000"/>
              </a:lnSpc>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Share this template in an editable format with people who are not part of your team.</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1400"/>
              </a:spcBef>
              <a:spcAft>
                <a:spcPts val="0"/>
              </a:spcAft>
              <a:buNone/>
            </a:pPr>
            <a:r>
              <a:rPr lang="en-GB" sz="1000" b="1">
                <a:solidFill>
                  <a:srgbClr val="869FB2"/>
                </a:solidFill>
                <a:latin typeface="Arial" panose="020B0604020202020204"/>
                <a:ea typeface="Arial" panose="020B0604020202020204"/>
                <a:cs typeface="Arial" panose="020B0604020202020204"/>
                <a:sym typeface="Arial" panose="020B0604020202020204"/>
              </a:rPr>
              <a:t>You are not allowed to:</a:t>
            </a:r>
            <a:endParaRPr sz="1000" b="1">
              <a:solidFill>
                <a:srgbClr val="869FB2"/>
              </a:solidFill>
              <a:latin typeface="Arial" panose="020B0604020202020204"/>
              <a:ea typeface="Arial" panose="020B0604020202020204"/>
              <a:cs typeface="Arial" panose="020B0604020202020204"/>
              <a:sym typeface="Arial" panose="020B0604020202020204"/>
            </a:endParaRPr>
          </a:p>
          <a:p>
            <a:pPr marL="457200" lvl="0" indent="-292100" algn="l" rtl="0">
              <a:spcBef>
                <a:spcPts val="40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Sublicense, sell or rent this Slidesgo Template (or a modified version of this Slidesgo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Use any of the elements that are part of this Slidesgo Template in an isolated and separated way from this Template.</a:t>
            </a:r>
            <a:endParaRPr sz="1000">
              <a:solidFill>
                <a:srgbClr val="FFFFFF"/>
              </a:solidFill>
              <a:latin typeface="Arial" panose="020B0604020202020204"/>
              <a:ea typeface="Arial" panose="020B0604020202020204"/>
              <a:cs typeface="Arial" panose="020B0604020202020204"/>
              <a:sym typeface="Arial" panose="020B0604020202020204"/>
            </a:endParaRPr>
          </a:p>
          <a:p>
            <a:pPr marL="457200" lvl="0" indent="-292100" algn="l" rtl="0">
              <a:spcBef>
                <a:spcPts val="0"/>
              </a:spcBef>
              <a:spcAft>
                <a:spcPts val="0"/>
              </a:spcAft>
              <a:buClr>
                <a:srgbClr val="FFFFFF"/>
              </a:buClr>
              <a:buSzPts val="1000"/>
              <a:buFont typeface="Arial" panose="020B0604020202020204"/>
              <a:buChar char="●"/>
            </a:pPr>
            <a:r>
              <a:rPr lang="en-GB" sz="1000">
                <a:solidFill>
                  <a:srgbClr val="FFFFFF"/>
                </a:solidFill>
                <a:latin typeface="Arial" panose="020B0604020202020204"/>
                <a:ea typeface="Arial" panose="020B0604020202020204"/>
                <a:cs typeface="Arial" panose="020B0604020202020204"/>
                <a:sym typeface="Arial" panose="020B0604020202020204"/>
              </a:rPr>
              <a:t>Register any of the elements that are part of this template as a trademark or logo, or register it as a work in an intellectual property registry or similar.</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000">
              <a:solidFill>
                <a:srgbClr val="FFFFFF"/>
              </a:solidFill>
              <a:latin typeface="Arial" panose="020B0604020202020204"/>
              <a:ea typeface="Arial" panose="020B0604020202020204"/>
              <a:cs typeface="Arial" panose="020B0604020202020204"/>
              <a:sym typeface="Arial" panose="020B0604020202020204"/>
            </a:endParaRPr>
          </a:p>
        </p:txBody>
      </p:sp>
      <p:sp>
        <p:nvSpPr>
          <p:cNvPr id="3733" name="Google Shape;3733;p90"/>
          <p:cNvSpPr txBox="1"/>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FFFFFF"/>
                </a:solidFill>
                <a:latin typeface="Arial" panose="020B0604020202020204"/>
                <a:ea typeface="Arial" panose="020B0604020202020204"/>
                <a:cs typeface="Arial" panose="020B0604020202020204"/>
                <a:sym typeface="Arial" panose="020B0604020202020204"/>
              </a:rPr>
              <a:t>For more information about editing slides, please </a:t>
            </a:r>
            <a:r>
              <a:rPr lang="en-GB" sz="900">
                <a:solidFill>
                  <a:srgbClr val="FFFFFF"/>
                </a:solidFill>
                <a:latin typeface="Arial" panose="020B0604020202020204"/>
                <a:ea typeface="Arial" panose="020B0604020202020204"/>
                <a:cs typeface="Arial" panose="020B0604020202020204"/>
                <a:sym typeface="Arial" panose="020B0604020202020204"/>
              </a:rPr>
              <a:t>read </a:t>
            </a:r>
            <a:r>
              <a:rPr lang="en-GB" sz="1000">
                <a:solidFill>
                  <a:srgbClr val="FFFFFF"/>
                </a:solidFill>
                <a:latin typeface="Arial" panose="020B0604020202020204"/>
                <a:ea typeface="Arial" panose="020B0604020202020204"/>
                <a:cs typeface="Arial" panose="020B0604020202020204"/>
                <a:sym typeface="Arial" panose="020B0604020202020204"/>
              </a:rPr>
              <a:t>our FAQs or visit Slidesgo School:</a:t>
            </a:r>
            <a:endParaRPr sz="1000">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sz="1000" u="sng">
                <a:solidFill>
                  <a:srgbClr val="869FB2"/>
                </a:solidFill>
                <a:latin typeface="Arial" panose="020B0604020202020204"/>
                <a:ea typeface="Arial" panose="020B0604020202020204"/>
                <a:cs typeface="Arial" panose="020B0604020202020204"/>
                <a:sym typeface="Arial" panose="020B0604020202020204"/>
                <a:hlinkClick r:id="rId2"/>
              </a:rPr>
              <a:t>https://slidesgo.com/faqs</a:t>
            </a:r>
            <a:r>
              <a:rPr lang="en-GB" sz="1200">
                <a:solidFill>
                  <a:srgbClr val="FFFFFF"/>
                </a:solidFill>
                <a:latin typeface="Arial" panose="020B0604020202020204"/>
                <a:ea typeface="Arial" panose="020B0604020202020204"/>
                <a:cs typeface="Arial" panose="020B0604020202020204"/>
                <a:sym typeface="Arial" panose="020B0604020202020204"/>
              </a:rPr>
              <a:t> </a:t>
            </a:r>
            <a:r>
              <a:rPr lang="en-GB" sz="1000">
                <a:solidFill>
                  <a:srgbClr val="FFFFFF"/>
                </a:solidFill>
                <a:latin typeface="Arial" panose="020B0604020202020204"/>
                <a:ea typeface="Arial" panose="020B0604020202020204"/>
                <a:cs typeface="Arial" panose="020B0604020202020204"/>
                <a:sym typeface="Arial" panose="020B0604020202020204"/>
              </a:rPr>
              <a:t>and</a:t>
            </a:r>
            <a:r>
              <a:rPr lang="en-GB" sz="1200">
                <a:solidFill>
                  <a:srgbClr val="FFFFFF"/>
                </a:solidFill>
                <a:latin typeface="Arial" panose="020B0604020202020204"/>
                <a:ea typeface="Arial" panose="020B0604020202020204"/>
                <a:cs typeface="Arial" panose="020B0604020202020204"/>
                <a:sym typeface="Arial" panose="020B0604020202020204"/>
              </a:rPr>
              <a:t> </a:t>
            </a:r>
            <a:r>
              <a:rPr lang="en-GB" sz="1000" u="sng">
                <a:solidFill>
                  <a:srgbClr val="869FB2"/>
                </a:solidFill>
                <a:latin typeface="Arial" panose="020B0604020202020204"/>
                <a:ea typeface="Arial" panose="020B0604020202020204"/>
                <a:cs typeface="Arial" panose="020B0604020202020204"/>
                <a:sym typeface="Arial" panose="020B0604020202020204"/>
                <a:hlinkClick r:id="rId3"/>
              </a:rPr>
              <a:t>https://slidesgo.com/slidesgo-school</a:t>
            </a:r>
            <a:endParaRPr sz="1000" u="sng">
              <a:solidFill>
                <a:srgbClr val="869FB2"/>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737" name="Shape 3737"/>
        <p:cNvGrpSpPr/>
        <p:nvPr/>
      </p:nvGrpSpPr>
      <p:grpSpPr>
        <a:xfrm>
          <a:off x="0" y="0"/>
          <a:ext cx="0" cy="0"/>
          <a:chOff x="0" y="0"/>
          <a:chExt cx="0" cy="0"/>
        </a:xfrm>
      </p:grpSpPr>
      <p:sp>
        <p:nvSpPr>
          <p:cNvPr id="3738" name="Google Shape;3738;p91"/>
          <p:cNvSpPr txBox="1"/>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Fonts &amp; colors used</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3739" name="Google Shape;3739;p91"/>
          <p:cNvSpPr txBox="1"/>
          <p:nvPr>
            <p:ph type="body" idx="4294967295"/>
          </p:nvPr>
        </p:nvSpPr>
        <p:spPr>
          <a:xfrm>
            <a:off x="104835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Arial" panose="020B0604020202020204"/>
                <a:ea typeface="Arial" panose="020B0604020202020204"/>
                <a:cs typeface="Arial" panose="020B0604020202020204"/>
                <a:sym typeface="Arial" panose="020B0604020202020204"/>
              </a:rPr>
              <a:t>This presentation has been made using the following fonts:</a:t>
            </a:r>
            <a:endParaRPr sz="1200">
              <a:solidFill>
                <a:srgbClr val="FFFFFF"/>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sz="1400">
              <a:solidFill>
                <a:srgbClr val="435D74"/>
              </a:solidFill>
              <a:latin typeface="Arial" panose="020B0604020202020204"/>
              <a:ea typeface="Arial" panose="020B0604020202020204"/>
              <a:cs typeface="Arial" panose="020B0604020202020204"/>
              <a:sym typeface="Arial" panose="020B0604020202020204"/>
            </a:endParaRPr>
          </a:p>
        </p:txBody>
      </p:sp>
      <p:sp>
        <p:nvSpPr>
          <p:cNvPr id="3740" name="Google Shape;3740;p91"/>
          <p:cNvSpPr txBox="1"/>
          <p:nvPr>
            <p:ph type="body" idx="4294967295"/>
          </p:nvPr>
        </p:nvSpPr>
        <p:spPr>
          <a:xfrm>
            <a:off x="104835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EFEFEF"/>
                </a:solidFill>
                <a:latin typeface="Arial" panose="020B0604020202020204"/>
                <a:ea typeface="Arial" panose="020B0604020202020204"/>
                <a:cs typeface="Arial" panose="020B0604020202020204"/>
                <a:sym typeface="Arial" panose="020B0604020202020204"/>
              </a:rPr>
              <a:t>Poppins</a:t>
            </a:r>
            <a:endParaRPr b="1">
              <a:solidFill>
                <a:srgbClr val="EFEFE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https://fonts.google.com/specimen/Poppins?query=poppins</a:t>
            </a:r>
            <a:endParaRPr>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endParaRPr sz="800">
              <a:solidFill>
                <a:srgbClr val="435D74"/>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b="1">
                <a:solidFill>
                  <a:schemeClr val="lt1"/>
                </a:solidFill>
                <a:latin typeface="Arial" panose="020B0604020202020204"/>
                <a:ea typeface="Arial" panose="020B0604020202020204"/>
                <a:cs typeface="Arial" panose="020B0604020202020204"/>
                <a:sym typeface="Arial" panose="020B0604020202020204"/>
              </a:rPr>
              <a:t>Rubik</a:t>
            </a:r>
            <a:endParaRPr b="1">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Clr>
                <a:schemeClr val="dk1"/>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https://fonts.google.com/specimen/Rubik?query=rubi</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3741" name="Google Shape;3741;p91"/>
          <p:cNvSpPr/>
          <p:nvPr/>
        </p:nvSpPr>
        <p:spPr>
          <a:xfrm>
            <a:off x="3645388" y="3498875"/>
            <a:ext cx="791400" cy="754200"/>
          </a:xfrm>
          <a:prstGeom prst="roundRect">
            <a:avLst>
              <a:gd name="adj" fmla="val 16667"/>
            </a:avLst>
          </a:pr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91"/>
          <p:cNvSpPr/>
          <p:nvPr/>
        </p:nvSpPr>
        <p:spPr>
          <a:xfrm>
            <a:off x="4707207" y="3498875"/>
            <a:ext cx="791400" cy="754200"/>
          </a:xfrm>
          <a:prstGeom prst="roundRect">
            <a:avLst>
              <a:gd name="adj" fmla="val 16667"/>
            </a:avLst>
          </a:prstGeom>
          <a:solidFill>
            <a:srgbClr val="F778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91"/>
          <p:cNvSpPr/>
          <p:nvPr/>
        </p:nvSpPr>
        <p:spPr>
          <a:xfrm>
            <a:off x="5769027" y="3498875"/>
            <a:ext cx="791400" cy="754200"/>
          </a:xfrm>
          <a:prstGeom prst="roundRect">
            <a:avLst>
              <a:gd name="adj" fmla="val 16667"/>
            </a:avLst>
          </a:prstGeom>
          <a:solidFill>
            <a:srgbClr val="632A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91"/>
          <p:cNvSpPr/>
          <p:nvPr/>
        </p:nvSpPr>
        <p:spPr>
          <a:xfrm>
            <a:off x="2583563" y="3498875"/>
            <a:ext cx="791400" cy="754200"/>
          </a:xfrm>
          <a:prstGeom prst="roundRect">
            <a:avLst>
              <a:gd name="adj" fmla="val 16667"/>
            </a:avLst>
          </a:prstGeom>
          <a:solidFill>
            <a:srgbClr val="FFCE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91"/>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lt1"/>
                </a:solidFill>
              </a:rPr>
              <a:t>#187894</a:t>
            </a:r>
            <a:endParaRPr sz="1000">
              <a:solidFill>
                <a:srgbClr val="FFFFFF"/>
              </a:solidFill>
            </a:endParaRPr>
          </a:p>
        </p:txBody>
      </p:sp>
      <p:sp>
        <p:nvSpPr>
          <p:cNvPr id="3746" name="Google Shape;3746;p91"/>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lt1"/>
                </a:solidFill>
              </a:rPr>
              <a:t>#f7786b</a:t>
            </a:r>
            <a:endParaRPr sz="1000">
              <a:solidFill>
                <a:srgbClr val="FFFFFF"/>
              </a:solidFill>
            </a:endParaRPr>
          </a:p>
        </p:txBody>
      </p:sp>
      <p:sp>
        <p:nvSpPr>
          <p:cNvPr id="3747" name="Google Shape;3747;p91"/>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2F2F2"/>
                </a:solidFill>
              </a:rPr>
              <a:t>#632a67</a:t>
            </a:r>
            <a:endParaRPr sz="1000">
              <a:solidFill>
                <a:srgbClr val="FFFFFF"/>
              </a:solidFill>
            </a:endParaRPr>
          </a:p>
        </p:txBody>
      </p:sp>
      <p:sp>
        <p:nvSpPr>
          <p:cNvPr id="3748" name="Google Shape;3748;p91"/>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632A67"/>
                </a:solidFill>
              </a:rPr>
              <a:t>#ffce4b</a:t>
            </a:r>
            <a:endParaRPr sz="10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752" name="Shape 3752"/>
        <p:cNvGrpSpPr/>
        <p:nvPr/>
      </p:nvGrpSpPr>
      <p:grpSpPr>
        <a:xfrm>
          <a:off x="0" y="0"/>
          <a:ext cx="0" cy="0"/>
          <a:chOff x="0" y="0"/>
          <a:chExt cx="0" cy="0"/>
        </a:xfrm>
      </p:grpSpPr>
      <p:sp>
        <p:nvSpPr>
          <p:cNvPr id="3753" name="Google Shape;3753;p92"/>
          <p:cNvSpPr txBox="1"/>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Stories by Freepik</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3754" name="Google Shape;3754;p92"/>
          <p:cNvSpPr txBox="1"/>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Create your Story with our illustrated concepts. Choose the style you like the most, edit its colors, pick the background and layers you want to show and bring them to life with the animator panel! It will boost your presentation. Check out</a:t>
            </a:r>
            <a:r>
              <a:rPr lang="en-GB">
                <a:solidFill>
                  <a:srgbClr val="869FB2"/>
                </a:solidFill>
                <a:latin typeface="Arial" panose="020B0604020202020204"/>
                <a:ea typeface="Arial" panose="020B0604020202020204"/>
                <a:cs typeface="Arial" panose="020B0604020202020204"/>
                <a:sym typeface="Arial" panose="020B0604020202020204"/>
              </a:rPr>
              <a:t> </a:t>
            </a:r>
            <a:r>
              <a:rPr lang="en-GB">
                <a:solidFill>
                  <a:srgbClr val="869FB2"/>
                </a:solidFill>
                <a:uFill>
                  <a:noFill/>
                </a:uFill>
                <a:latin typeface="Arial" panose="020B0604020202020204"/>
                <a:ea typeface="Arial" panose="020B0604020202020204"/>
                <a:cs typeface="Arial" panose="020B0604020202020204"/>
                <a:sym typeface="Arial" panose="020B0604020202020204"/>
                <a:hlinkClick r:id="rId1"/>
              </a:rPr>
              <a:t>How it Works.</a:t>
            </a:r>
            <a:endParaRPr>
              <a:solidFill>
                <a:srgbClr val="869FB2"/>
              </a:solidFill>
              <a:latin typeface="Arial" panose="020B0604020202020204"/>
              <a:ea typeface="Arial" panose="020B0604020202020204"/>
              <a:cs typeface="Arial" panose="020B0604020202020204"/>
              <a:sym typeface="Arial" panose="020B0604020202020204"/>
            </a:endParaRPr>
          </a:p>
        </p:txBody>
      </p:sp>
      <p:pic>
        <p:nvPicPr>
          <p:cNvPr id="3755" name="Google Shape;3755;p92"/>
          <p:cNvPicPr preferRelativeResize="0"/>
          <p:nvPr/>
        </p:nvPicPr>
        <p:blipFill rotWithShape="1">
          <a:blip r:embed="rId2"/>
          <a:srcRect t="16540" b="16547"/>
          <a:stretch>
            <a:fillRect/>
          </a:stretch>
        </p:blipFill>
        <p:spPr>
          <a:xfrm>
            <a:off x="510820" y="2688639"/>
            <a:ext cx="1606719" cy="1075073"/>
          </a:xfrm>
          <a:prstGeom prst="rect">
            <a:avLst/>
          </a:prstGeom>
          <a:noFill/>
          <a:ln>
            <a:noFill/>
          </a:ln>
        </p:spPr>
      </p:pic>
      <p:sp>
        <p:nvSpPr>
          <p:cNvPr id="3756" name="Google Shape;3756;p92"/>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3"/>
              </a:rPr>
              <a:t>Pana</a:t>
            </a:r>
            <a:endParaRPr>
              <a:solidFill>
                <a:srgbClr val="869FB2"/>
              </a:solidFill>
            </a:endParaRPr>
          </a:p>
        </p:txBody>
      </p:sp>
      <p:sp>
        <p:nvSpPr>
          <p:cNvPr id="3757" name="Google Shape;3757;p92"/>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4"/>
              </a:rPr>
              <a:t>Amico</a:t>
            </a:r>
            <a:endParaRPr>
              <a:solidFill>
                <a:srgbClr val="869FB2"/>
              </a:solidFill>
            </a:endParaRPr>
          </a:p>
        </p:txBody>
      </p:sp>
      <p:sp>
        <p:nvSpPr>
          <p:cNvPr id="3758" name="Google Shape;3758;p92"/>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5"/>
              </a:rPr>
              <a:t>Bro</a:t>
            </a:r>
            <a:endParaRPr>
              <a:solidFill>
                <a:srgbClr val="869FB2"/>
              </a:solidFill>
            </a:endParaRPr>
          </a:p>
        </p:txBody>
      </p:sp>
      <p:sp>
        <p:nvSpPr>
          <p:cNvPr id="3759" name="Google Shape;3759;p92"/>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6"/>
              </a:rPr>
              <a:t>Rafiki</a:t>
            </a:r>
            <a:endParaRPr>
              <a:solidFill>
                <a:srgbClr val="869FB2"/>
              </a:solidFill>
            </a:endParaRPr>
          </a:p>
        </p:txBody>
      </p:sp>
      <p:pic>
        <p:nvPicPr>
          <p:cNvPr id="3760" name="Google Shape;3760;p92"/>
          <p:cNvPicPr preferRelativeResize="0"/>
          <p:nvPr/>
        </p:nvPicPr>
        <p:blipFill rotWithShape="1">
          <a:blip r:embed="rId7"/>
          <a:srcRect/>
          <a:stretch>
            <a:fillRect/>
          </a:stretch>
        </p:blipFill>
        <p:spPr>
          <a:xfrm>
            <a:off x="2255077" y="2410850"/>
            <a:ext cx="1340595" cy="1340603"/>
          </a:xfrm>
          <a:prstGeom prst="rect">
            <a:avLst/>
          </a:prstGeom>
          <a:noFill/>
          <a:ln>
            <a:noFill/>
          </a:ln>
        </p:spPr>
      </p:pic>
      <p:pic>
        <p:nvPicPr>
          <p:cNvPr id="3761" name="Google Shape;3761;p92"/>
          <p:cNvPicPr preferRelativeResize="0"/>
          <p:nvPr/>
        </p:nvPicPr>
        <p:blipFill rotWithShape="1">
          <a:blip r:embed="rId8"/>
          <a:srcRect l="4194" t="11228" r="4213" b="8854"/>
          <a:stretch>
            <a:fillRect/>
          </a:stretch>
        </p:blipFill>
        <p:spPr>
          <a:xfrm>
            <a:off x="3774275" y="2532512"/>
            <a:ext cx="1448304" cy="1263588"/>
          </a:xfrm>
          <a:prstGeom prst="rect">
            <a:avLst/>
          </a:prstGeom>
          <a:noFill/>
          <a:ln>
            <a:noFill/>
          </a:ln>
        </p:spPr>
      </p:pic>
      <p:pic>
        <p:nvPicPr>
          <p:cNvPr id="3762" name="Google Shape;3762;p92"/>
          <p:cNvPicPr preferRelativeResize="0"/>
          <p:nvPr/>
        </p:nvPicPr>
        <p:blipFill rotWithShape="1">
          <a:blip r:embed="rId9"/>
          <a:srcRect t="6567" b="11945"/>
          <a:stretch>
            <a:fillRect/>
          </a:stretch>
        </p:blipFill>
        <p:spPr>
          <a:xfrm>
            <a:off x="5347337" y="2581527"/>
            <a:ext cx="1448284" cy="1180164"/>
          </a:xfrm>
          <a:prstGeom prst="rect">
            <a:avLst/>
          </a:prstGeom>
          <a:noFill/>
          <a:ln>
            <a:noFill/>
          </a:ln>
        </p:spPr>
      </p:pic>
      <p:pic>
        <p:nvPicPr>
          <p:cNvPr id="3763" name="Google Shape;3763;p92"/>
          <p:cNvPicPr preferRelativeResize="0"/>
          <p:nvPr/>
        </p:nvPicPr>
        <p:blipFill rotWithShape="1">
          <a:blip r:embed="rId10"/>
          <a:srcRect t="11708" b="17967"/>
          <a:stretch>
            <a:fillRect/>
          </a:stretch>
        </p:blipFill>
        <p:spPr>
          <a:xfrm>
            <a:off x="6836257" y="2523903"/>
            <a:ext cx="1796923" cy="1263600"/>
          </a:xfrm>
          <a:prstGeom prst="rect">
            <a:avLst/>
          </a:prstGeom>
          <a:noFill/>
          <a:ln>
            <a:noFill/>
          </a:ln>
        </p:spPr>
      </p:pic>
      <p:sp>
        <p:nvSpPr>
          <p:cNvPr id="3764" name="Google Shape;3764;p92"/>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11"/>
              </a:rPr>
              <a:t>Cuate</a:t>
            </a:r>
            <a:endParaRPr>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768" name="Shape 3768"/>
        <p:cNvGrpSpPr/>
        <p:nvPr/>
      </p:nvGrpSpPr>
      <p:grpSpPr>
        <a:xfrm>
          <a:off x="0" y="0"/>
          <a:ext cx="0" cy="0"/>
          <a:chOff x="0" y="0"/>
          <a:chExt cx="0" cy="0"/>
        </a:xfrm>
      </p:grpSpPr>
      <p:sp>
        <p:nvSpPr>
          <p:cNvPr id="3769" name="Google Shape;3769;p9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 easily</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resources without losing quality. To</a:t>
            </a:r>
            <a:r>
              <a:rPr lang="en-GB" sz="1100">
                <a:solidFill>
                  <a:srgbClr val="435D74"/>
                </a:solidFill>
              </a:rPr>
              <a:t> </a:t>
            </a:r>
            <a:r>
              <a:rPr lang="en-GB" sz="1100">
                <a:solidFill>
                  <a:srgbClr val="869FB2"/>
                </a:solidFill>
              </a:rPr>
              <a:t>change the color</a:t>
            </a:r>
            <a:r>
              <a:rPr lang="en-GB" sz="1100">
                <a:solidFill>
                  <a:srgbClr val="FFFFFF"/>
                </a:solidFill>
              </a:rPr>
              <a:t>, just ungroup the resource and click on the object you want to change. Then, click on the paint bucket and select the color you want. Group the resource again when you’re done. You can also look for more </a:t>
            </a:r>
            <a:r>
              <a:rPr lang="en-GB" sz="1100">
                <a:solidFill>
                  <a:srgbClr val="869FB2"/>
                </a:solidFill>
                <a:uFill>
                  <a:noFill/>
                </a:uFill>
                <a:hlinkClick r:id="rId1"/>
              </a:rPr>
              <a:t>infographics</a:t>
            </a:r>
            <a:r>
              <a:rPr lang="en-GB" sz="1100">
                <a:solidFill>
                  <a:srgbClr val="FFFFFF"/>
                </a:solidFill>
              </a:rPr>
              <a:t> on Slidesgo.</a:t>
            </a:r>
            <a:endParaRPr sz="1100">
              <a:solidFill>
                <a:srgbClr val="FFFFFF"/>
              </a:solidFill>
            </a:endParaRPr>
          </a:p>
        </p:txBody>
      </p:sp>
      <p:grpSp>
        <p:nvGrpSpPr>
          <p:cNvPr id="3770" name="Google Shape;3770;p93"/>
          <p:cNvGrpSpPr/>
          <p:nvPr/>
        </p:nvGrpSpPr>
        <p:grpSpPr>
          <a:xfrm>
            <a:off x="5082708" y="3095784"/>
            <a:ext cx="442841" cy="514271"/>
            <a:chOff x="4727025" y="1332775"/>
            <a:chExt cx="59900" cy="69625"/>
          </a:xfrm>
        </p:grpSpPr>
        <p:sp>
          <p:nvSpPr>
            <p:cNvPr id="3771" name="Google Shape;3771;p9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9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73" name="Google Shape;3773;p93"/>
          <p:cNvGrpSpPr/>
          <p:nvPr/>
        </p:nvGrpSpPr>
        <p:grpSpPr>
          <a:xfrm>
            <a:off x="5758025" y="2343272"/>
            <a:ext cx="500909" cy="500899"/>
            <a:chOff x="4820425" y="1329900"/>
            <a:chExt cx="70175" cy="70350"/>
          </a:xfrm>
        </p:grpSpPr>
        <p:sp>
          <p:nvSpPr>
            <p:cNvPr id="3774" name="Google Shape;3774;p9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9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9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9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78" name="Google Shape;3778;p93"/>
          <p:cNvGrpSpPr/>
          <p:nvPr/>
        </p:nvGrpSpPr>
        <p:grpSpPr>
          <a:xfrm>
            <a:off x="6410648" y="2355062"/>
            <a:ext cx="538135" cy="493119"/>
            <a:chOff x="4903200" y="1331525"/>
            <a:chExt cx="73575" cy="67425"/>
          </a:xfrm>
        </p:grpSpPr>
        <p:sp>
          <p:nvSpPr>
            <p:cNvPr id="3779" name="Google Shape;3779;p9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3780" name="Google Shape;3780;p9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1" name="Google Shape;3781;p93"/>
          <p:cNvGrpSpPr/>
          <p:nvPr/>
        </p:nvGrpSpPr>
        <p:grpSpPr>
          <a:xfrm>
            <a:off x="5670599" y="3097040"/>
            <a:ext cx="544563" cy="511895"/>
            <a:chOff x="4815575" y="1416800"/>
            <a:chExt cx="73750" cy="71400"/>
          </a:xfrm>
        </p:grpSpPr>
        <p:sp>
          <p:nvSpPr>
            <p:cNvPr id="3782" name="Google Shape;3782;p9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9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9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5" name="Google Shape;3785;p93"/>
          <p:cNvGrpSpPr/>
          <p:nvPr/>
        </p:nvGrpSpPr>
        <p:grpSpPr>
          <a:xfrm>
            <a:off x="6367224" y="3096746"/>
            <a:ext cx="602914" cy="512477"/>
            <a:chOff x="4902475" y="1418875"/>
            <a:chExt cx="74500" cy="63775"/>
          </a:xfrm>
        </p:grpSpPr>
        <p:sp>
          <p:nvSpPr>
            <p:cNvPr id="3786" name="Google Shape;3786;p9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9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88" name="Google Shape;3788;p93"/>
          <p:cNvGrpSpPr/>
          <p:nvPr/>
        </p:nvGrpSpPr>
        <p:grpSpPr>
          <a:xfrm>
            <a:off x="5783096" y="3835985"/>
            <a:ext cx="515391" cy="525699"/>
            <a:chOff x="4818100" y="1507675"/>
            <a:chExt cx="71225" cy="71625"/>
          </a:xfrm>
        </p:grpSpPr>
        <p:sp>
          <p:nvSpPr>
            <p:cNvPr id="3789" name="Google Shape;3789;p9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9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9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9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3" name="Google Shape;3793;p93"/>
          <p:cNvGrpSpPr/>
          <p:nvPr/>
        </p:nvGrpSpPr>
        <p:grpSpPr>
          <a:xfrm>
            <a:off x="5121199" y="3857517"/>
            <a:ext cx="522956" cy="489869"/>
            <a:chOff x="4721450" y="1509475"/>
            <a:chExt cx="79350" cy="74325"/>
          </a:xfrm>
        </p:grpSpPr>
        <p:sp>
          <p:nvSpPr>
            <p:cNvPr id="3794" name="Google Shape;3794;p9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9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9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9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8" name="Google Shape;3798;p93"/>
          <p:cNvGrpSpPr/>
          <p:nvPr/>
        </p:nvGrpSpPr>
        <p:grpSpPr>
          <a:xfrm>
            <a:off x="6444441" y="3837269"/>
            <a:ext cx="525704" cy="535436"/>
            <a:chOff x="4906800" y="1507500"/>
            <a:chExt cx="70350" cy="71075"/>
          </a:xfrm>
        </p:grpSpPr>
        <p:sp>
          <p:nvSpPr>
            <p:cNvPr id="3799" name="Google Shape;3799;p9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9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9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9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9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4" name="Google Shape;3804;p93"/>
          <p:cNvGrpSpPr/>
          <p:nvPr/>
        </p:nvGrpSpPr>
        <p:grpSpPr>
          <a:xfrm>
            <a:off x="4477263" y="2343250"/>
            <a:ext cx="508054" cy="508095"/>
            <a:chOff x="3736598" y="2170606"/>
            <a:chExt cx="404889" cy="404889"/>
          </a:xfrm>
        </p:grpSpPr>
        <p:sp>
          <p:nvSpPr>
            <p:cNvPr id="3805" name="Google Shape;3805;p9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9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9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9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9" name="Google Shape;3809;p93"/>
          <p:cNvGrpSpPr/>
          <p:nvPr/>
        </p:nvGrpSpPr>
        <p:grpSpPr>
          <a:xfrm>
            <a:off x="3765303" y="2343345"/>
            <a:ext cx="575790" cy="507904"/>
            <a:chOff x="3161917" y="2170682"/>
            <a:chExt cx="458870" cy="404737"/>
          </a:xfrm>
        </p:grpSpPr>
        <p:sp>
          <p:nvSpPr>
            <p:cNvPr id="3810" name="Google Shape;3810;p9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p>
          </p:txBody>
        </p:sp>
        <p:sp>
          <p:nvSpPr>
            <p:cNvPr id="3811" name="Google Shape;3811;p9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9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3" name="Google Shape;3813;p93"/>
          <p:cNvGrpSpPr/>
          <p:nvPr/>
        </p:nvGrpSpPr>
        <p:grpSpPr>
          <a:xfrm>
            <a:off x="3792833" y="3103717"/>
            <a:ext cx="520730" cy="498567"/>
            <a:chOff x="3179914" y="2889488"/>
            <a:chExt cx="422876" cy="404911"/>
          </a:xfrm>
        </p:grpSpPr>
        <p:sp>
          <p:nvSpPr>
            <p:cNvPr id="3814" name="Google Shape;3814;p9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9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9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9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9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9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20" name="Google Shape;3820;p93"/>
          <p:cNvGrpSpPr/>
          <p:nvPr/>
        </p:nvGrpSpPr>
        <p:grpSpPr>
          <a:xfrm>
            <a:off x="4421513" y="3103677"/>
            <a:ext cx="516145" cy="498648"/>
            <a:chOff x="3729467" y="2889422"/>
            <a:chExt cx="419153" cy="404977"/>
          </a:xfrm>
        </p:grpSpPr>
        <p:sp>
          <p:nvSpPr>
            <p:cNvPr id="3821" name="Google Shape;3821;p9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9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9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9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9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9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9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28" name="Google Shape;3828;p9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9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9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9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32" name="Google Shape;3832;p93"/>
          <p:cNvGrpSpPr/>
          <p:nvPr/>
        </p:nvGrpSpPr>
        <p:grpSpPr>
          <a:xfrm>
            <a:off x="7141841" y="2550562"/>
            <a:ext cx="166473" cy="141497"/>
            <a:chOff x="4660325" y="1866850"/>
            <a:chExt cx="68350" cy="58100"/>
          </a:xfrm>
        </p:grpSpPr>
        <p:sp>
          <p:nvSpPr>
            <p:cNvPr id="3833" name="Google Shape;3833;p9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9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5" name="Google Shape;3835;p93"/>
          <p:cNvGrpSpPr/>
          <p:nvPr/>
        </p:nvGrpSpPr>
        <p:grpSpPr>
          <a:xfrm>
            <a:off x="7451186" y="2576286"/>
            <a:ext cx="162515" cy="90049"/>
            <a:chOff x="4791775" y="1877500"/>
            <a:chExt cx="66725" cy="36975"/>
          </a:xfrm>
        </p:grpSpPr>
        <p:sp>
          <p:nvSpPr>
            <p:cNvPr id="3836" name="Google Shape;3836;p9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9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8" name="Google Shape;3838;p93"/>
          <p:cNvGrpSpPr/>
          <p:nvPr/>
        </p:nvGrpSpPr>
        <p:grpSpPr>
          <a:xfrm>
            <a:off x="7772899" y="2576286"/>
            <a:ext cx="144979" cy="90049"/>
            <a:chOff x="4923925" y="1877500"/>
            <a:chExt cx="59525" cy="36975"/>
          </a:xfrm>
        </p:grpSpPr>
        <p:sp>
          <p:nvSpPr>
            <p:cNvPr id="3839" name="Google Shape;3839;p9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9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1" name="Google Shape;3841;p93"/>
          <p:cNvGrpSpPr/>
          <p:nvPr/>
        </p:nvGrpSpPr>
        <p:grpSpPr>
          <a:xfrm>
            <a:off x="8067390" y="2558477"/>
            <a:ext cx="141447" cy="125667"/>
            <a:chOff x="5058450" y="1870100"/>
            <a:chExt cx="58075" cy="51600"/>
          </a:xfrm>
        </p:grpSpPr>
        <p:sp>
          <p:nvSpPr>
            <p:cNvPr id="3842" name="Google Shape;3842;p9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9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4" name="Google Shape;3844;p93"/>
          <p:cNvGrpSpPr/>
          <p:nvPr/>
        </p:nvGrpSpPr>
        <p:grpSpPr>
          <a:xfrm>
            <a:off x="7481905" y="2980885"/>
            <a:ext cx="101077" cy="107645"/>
            <a:chOff x="4811425" y="2065025"/>
            <a:chExt cx="41500" cy="44200"/>
          </a:xfrm>
        </p:grpSpPr>
        <p:sp>
          <p:nvSpPr>
            <p:cNvPr id="3845" name="Google Shape;3845;p9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9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7" name="Google Shape;3847;p93"/>
          <p:cNvGrpSpPr/>
          <p:nvPr/>
        </p:nvGrpSpPr>
        <p:grpSpPr>
          <a:xfrm>
            <a:off x="7774342" y="2981098"/>
            <a:ext cx="120867" cy="107218"/>
            <a:chOff x="4929875" y="2065025"/>
            <a:chExt cx="49625" cy="44025"/>
          </a:xfrm>
        </p:grpSpPr>
        <p:sp>
          <p:nvSpPr>
            <p:cNvPr id="3848" name="Google Shape;3848;p9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9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0" name="Google Shape;3850;p93"/>
          <p:cNvGrpSpPr/>
          <p:nvPr/>
        </p:nvGrpSpPr>
        <p:grpSpPr>
          <a:xfrm>
            <a:off x="8103011" y="2984112"/>
            <a:ext cx="70206" cy="101191"/>
            <a:chOff x="5083925" y="2066350"/>
            <a:chExt cx="28825" cy="41550"/>
          </a:xfrm>
        </p:grpSpPr>
        <p:sp>
          <p:nvSpPr>
            <p:cNvPr id="3851" name="Google Shape;3851;p9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9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3" name="Google Shape;3853;p93"/>
          <p:cNvGrpSpPr/>
          <p:nvPr/>
        </p:nvGrpSpPr>
        <p:grpSpPr>
          <a:xfrm>
            <a:off x="7134565" y="2999759"/>
            <a:ext cx="181026" cy="69896"/>
            <a:chOff x="4659775" y="2072775"/>
            <a:chExt cx="74325" cy="28700"/>
          </a:xfrm>
        </p:grpSpPr>
        <p:sp>
          <p:nvSpPr>
            <p:cNvPr id="3854" name="Google Shape;3854;p9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9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9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7" name="Google Shape;3857;p93"/>
          <p:cNvGrpSpPr/>
          <p:nvPr/>
        </p:nvGrpSpPr>
        <p:grpSpPr>
          <a:xfrm>
            <a:off x="8054421" y="2790324"/>
            <a:ext cx="167387" cy="89197"/>
            <a:chOff x="4662475" y="1976500"/>
            <a:chExt cx="68725" cy="36625"/>
          </a:xfrm>
        </p:grpSpPr>
        <p:sp>
          <p:nvSpPr>
            <p:cNvPr id="3858" name="Google Shape;3858;p9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9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9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1" name="Google Shape;3861;p93"/>
          <p:cNvGrpSpPr/>
          <p:nvPr/>
        </p:nvGrpSpPr>
        <p:grpSpPr>
          <a:xfrm>
            <a:off x="7751326" y="2793764"/>
            <a:ext cx="166899" cy="82317"/>
            <a:chOff x="4920150" y="1977875"/>
            <a:chExt cx="68525" cy="33800"/>
          </a:xfrm>
        </p:grpSpPr>
        <p:sp>
          <p:nvSpPr>
            <p:cNvPr id="3862" name="Google Shape;3862;p9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9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9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5" name="Google Shape;3865;p93"/>
          <p:cNvGrpSpPr/>
          <p:nvPr/>
        </p:nvGrpSpPr>
        <p:grpSpPr>
          <a:xfrm>
            <a:off x="7162483" y="3197682"/>
            <a:ext cx="125190" cy="127859"/>
            <a:chOff x="4676550" y="2160575"/>
            <a:chExt cx="51400" cy="52500"/>
          </a:xfrm>
        </p:grpSpPr>
        <p:sp>
          <p:nvSpPr>
            <p:cNvPr id="3866" name="Google Shape;3866;p9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9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9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69" name="Google Shape;3869;p93"/>
          <p:cNvGrpSpPr/>
          <p:nvPr/>
        </p:nvGrpSpPr>
        <p:grpSpPr>
          <a:xfrm>
            <a:off x="7459741" y="3204714"/>
            <a:ext cx="145405" cy="113794"/>
            <a:chOff x="4768325" y="2163475"/>
            <a:chExt cx="59700" cy="46725"/>
          </a:xfrm>
        </p:grpSpPr>
        <p:sp>
          <p:nvSpPr>
            <p:cNvPr id="3870" name="Google Shape;3870;p9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9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72" name="Google Shape;3872;p9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9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9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9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9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9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78" name="Google Shape;3878;p93"/>
          <p:cNvGrpSpPr/>
          <p:nvPr/>
        </p:nvGrpSpPr>
        <p:grpSpPr>
          <a:xfrm>
            <a:off x="7476059" y="3459808"/>
            <a:ext cx="112768" cy="106853"/>
            <a:chOff x="4768575" y="2253950"/>
            <a:chExt cx="46300" cy="43875"/>
          </a:xfrm>
        </p:grpSpPr>
        <p:sp>
          <p:nvSpPr>
            <p:cNvPr id="3879" name="Google Shape;3879;p9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9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1" name="Google Shape;3881;p93"/>
          <p:cNvGrpSpPr/>
          <p:nvPr/>
        </p:nvGrpSpPr>
        <p:grpSpPr>
          <a:xfrm>
            <a:off x="7775682" y="3948834"/>
            <a:ext cx="118187" cy="146246"/>
            <a:chOff x="4960900" y="2433225"/>
            <a:chExt cx="48525" cy="60050"/>
          </a:xfrm>
        </p:grpSpPr>
        <p:sp>
          <p:nvSpPr>
            <p:cNvPr id="3882" name="Google Shape;3882;p9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9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84" name="Google Shape;3884;p93"/>
          <p:cNvGrpSpPr/>
          <p:nvPr/>
        </p:nvGrpSpPr>
        <p:grpSpPr>
          <a:xfrm>
            <a:off x="7464247" y="4212895"/>
            <a:ext cx="136394" cy="143810"/>
            <a:chOff x="4854075" y="2527625"/>
            <a:chExt cx="56000" cy="59050"/>
          </a:xfrm>
        </p:grpSpPr>
        <p:sp>
          <p:nvSpPr>
            <p:cNvPr id="3885" name="Google Shape;3885;p9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9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87" name="Google Shape;3887;p9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9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9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90" name="Google Shape;3890;p93"/>
          <p:cNvGrpSpPr/>
          <p:nvPr/>
        </p:nvGrpSpPr>
        <p:grpSpPr>
          <a:xfrm>
            <a:off x="8088458" y="3676639"/>
            <a:ext cx="99312" cy="160797"/>
            <a:chOff x="5059700" y="2334775"/>
            <a:chExt cx="40775" cy="66025"/>
          </a:xfrm>
        </p:grpSpPr>
        <p:sp>
          <p:nvSpPr>
            <p:cNvPr id="3891" name="Google Shape;3891;p9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9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9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9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9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9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9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9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9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0" name="Google Shape;3900;p93"/>
          <p:cNvGrpSpPr/>
          <p:nvPr/>
        </p:nvGrpSpPr>
        <p:grpSpPr>
          <a:xfrm>
            <a:off x="8045622" y="3941771"/>
            <a:ext cx="184984" cy="160371"/>
            <a:chOff x="5037700" y="2430325"/>
            <a:chExt cx="75950" cy="65850"/>
          </a:xfrm>
        </p:grpSpPr>
        <p:sp>
          <p:nvSpPr>
            <p:cNvPr id="3901" name="Google Shape;3901;p9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9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03" name="Google Shape;3903;p93"/>
          <p:cNvGrpSpPr/>
          <p:nvPr/>
        </p:nvGrpSpPr>
        <p:grpSpPr>
          <a:xfrm>
            <a:off x="7465128" y="3708223"/>
            <a:ext cx="173014" cy="97629"/>
            <a:chOff x="4756975" y="2341800"/>
            <a:chExt cx="91975" cy="51925"/>
          </a:xfrm>
        </p:grpSpPr>
        <p:sp>
          <p:nvSpPr>
            <p:cNvPr id="3904" name="Google Shape;3904;p9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9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9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9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9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9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9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9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9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9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9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9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9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9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9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9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9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9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9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9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24" name="Google Shape;3924;p93"/>
          <p:cNvGrpSpPr/>
          <p:nvPr/>
        </p:nvGrpSpPr>
        <p:grpSpPr>
          <a:xfrm>
            <a:off x="7732065" y="4196920"/>
            <a:ext cx="212497" cy="175761"/>
            <a:chOff x="4943575" y="2516350"/>
            <a:chExt cx="98675" cy="81700"/>
          </a:xfrm>
        </p:grpSpPr>
        <p:sp>
          <p:nvSpPr>
            <p:cNvPr id="3925" name="Google Shape;3925;p9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9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9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9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9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9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9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9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9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9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9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9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9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9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9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9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9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9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9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9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9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9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9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9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9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9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9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9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9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9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9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9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9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9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9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9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9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9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9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9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9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9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9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9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9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9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9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9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9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9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9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9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9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9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9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9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9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9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9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9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9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9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9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9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9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9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9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9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9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9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9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9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9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9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9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9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9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9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3" name="Google Shape;4003;p93"/>
          <p:cNvGrpSpPr/>
          <p:nvPr/>
        </p:nvGrpSpPr>
        <p:grpSpPr>
          <a:xfrm>
            <a:off x="1990126" y="3423163"/>
            <a:ext cx="965351" cy="134611"/>
            <a:chOff x="4411970" y="2962952"/>
            <a:chExt cx="706544" cy="104212"/>
          </a:xfrm>
        </p:grpSpPr>
        <p:sp>
          <p:nvSpPr>
            <p:cNvPr id="4004" name="Google Shape;4004;p9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9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9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9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08" name="Google Shape;4008;p93"/>
          <p:cNvGrpSpPr/>
          <p:nvPr/>
        </p:nvGrpSpPr>
        <p:grpSpPr>
          <a:xfrm>
            <a:off x="1990126" y="3012077"/>
            <a:ext cx="960158" cy="289172"/>
            <a:chOff x="4411970" y="2726085"/>
            <a:chExt cx="643107" cy="193659"/>
          </a:xfrm>
        </p:grpSpPr>
        <p:sp>
          <p:nvSpPr>
            <p:cNvPr id="4009" name="Google Shape;4009;p9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9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9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2" name="Google Shape;4012;p93"/>
          <p:cNvGrpSpPr/>
          <p:nvPr/>
        </p:nvGrpSpPr>
        <p:grpSpPr>
          <a:xfrm>
            <a:off x="993018" y="3278187"/>
            <a:ext cx="833173" cy="259209"/>
            <a:chOff x="4411970" y="4340222"/>
            <a:chExt cx="779467" cy="242683"/>
          </a:xfrm>
        </p:grpSpPr>
        <p:sp>
          <p:nvSpPr>
            <p:cNvPr id="4013" name="Google Shape;4013;p9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9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9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6" name="Google Shape;4016;p93"/>
          <p:cNvGrpSpPr/>
          <p:nvPr/>
        </p:nvGrpSpPr>
        <p:grpSpPr>
          <a:xfrm>
            <a:off x="1990126" y="2673933"/>
            <a:ext cx="965160" cy="216230"/>
            <a:chOff x="4411970" y="2468674"/>
            <a:chExt cx="747317" cy="167425"/>
          </a:xfrm>
        </p:grpSpPr>
        <p:sp>
          <p:nvSpPr>
            <p:cNvPr id="4017" name="Google Shape;4017;p9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9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19" name="Google Shape;4019;p93"/>
          <p:cNvGrpSpPr/>
          <p:nvPr/>
        </p:nvGrpSpPr>
        <p:grpSpPr>
          <a:xfrm>
            <a:off x="988873" y="2578650"/>
            <a:ext cx="810451" cy="319148"/>
            <a:chOff x="4411970" y="3686602"/>
            <a:chExt cx="797845" cy="314215"/>
          </a:xfrm>
        </p:grpSpPr>
        <p:sp>
          <p:nvSpPr>
            <p:cNvPr id="4020" name="Google Shape;4020;p9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9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9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9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9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25" name="Google Shape;4025;p9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26" name="Google Shape;4026;p93"/>
          <p:cNvGrpSpPr/>
          <p:nvPr/>
        </p:nvGrpSpPr>
        <p:grpSpPr>
          <a:xfrm>
            <a:off x="988970" y="2333174"/>
            <a:ext cx="1970333" cy="208784"/>
            <a:chOff x="6336019" y="3733725"/>
            <a:chExt cx="2566206" cy="351310"/>
          </a:xfrm>
        </p:grpSpPr>
        <p:sp>
          <p:nvSpPr>
            <p:cNvPr id="4027" name="Google Shape;4027;p9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9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9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9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1" name="Google Shape;4031;p93"/>
          <p:cNvGrpSpPr/>
          <p:nvPr/>
        </p:nvGrpSpPr>
        <p:grpSpPr>
          <a:xfrm>
            <a:off x="1990126" y="3940729"/>
            <a:ext cx="946551" cy="153200"/>
            <a:chOff x="4404545" y="3301592"/>
            <a:chExt cx="782403" cy="129272"/>
          </a:xfrm>
        </p:grpSpPr>
        <p:sp>
          <p:nvSpPr>
            <p:cNvPr id="4032" name="Google Shape;4032;p9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9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34" name="Google Shape;4034;p93"/>
          <p:cNvGrpSpPr/>
          <p:nvPr/>
        </p:nvGrpSpPr>
        <p:grpSpPr>
          <a:xfrm>
            <a:off x="1990126" y="3679688"/>
            <a:ext cx="962257" cy="139127"/>
            <a:chOff x="4411970" y="3131459"/>
            <a:chExt cx="710520" cy="117397"/>
          </a:xfrm>
        </p:grpSpPr>
        <p:sp>
          <p:nvSpPr>
            <p:cNvPr id="4035" name="Google Shape;4035;p9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9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37" name="Google Shape;4037;p9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038" name="Google Shape;4038;p93"/>
          <p:cNvGrpSpPr/>
          <p:nvPr/>
        </p:nvGrpSpPr>
        <p:grpSpPr>
          <a:xfrm>
            <a:off x="990271" y="3614482"/>
            <a:ext cx="823838" cy="458988"/>
            <a:chOff x="4411970" y="1801825"/>
            <a:chExt cx="734586" cy="409262"/>
          </a:xfrm>
        </p:grpSpPr>
        <p:sp>
          <p:nvSpPr>
            <p:cNvPr id="4039" name="Google Shape;4039;p9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9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1" name="Google Shape;4041;p93"/>
          <p:cNvGrpSpPr/>
          <p:nvPr/>
        </p:nvGrpSpPr>
        <p:grpSpPr>
          <a:xfrm>
            <a:off x="990271" y="4162908"/>
            <a:ext cx="856348" cy="212039"/>
            <a:chOff x="4411970" y="2233974"/>
            <a:chExt cx="763574" cy="189068"/>
          </a:xfrm>
        </p:grpSpPr>
        <p:sp>
          <p:nvSpPr>
            <p:cNvPr id="4042" name="Google Shape;4042;p9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9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4" name="Google Shape;4044;p93"/>
          <p:cNvGrpSpPr/>
          <p:nvPr/>
        </p:nvGrpSpPr>
        <p:grpSpPr>
          <a:xfrm>
            <a:off x="3100467" y="2338244"/>
            <a:ext cx="511602" cy="511602"/>
            <a:chOff x="5681300" y="2527788"/>
            <a:chExt cx="805800" cy="805800"/>
          </a:xfrm>
        </p:grpSpPr>
        <p:sp>
          <p:nvSpPr>
            <p:cNvPr id="4045" name="Google Shape;4045;p9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9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47" name="Google Shape;4047;p93"/>
          <p:cNvGrpSpPr/>
          <p:nvPr/>
        </p:nvGrpSpPr>
        <p:grpSpPr>
          <a:xfrm>
            <a:off x="3097662" y="3104827"/>
            <a:ext cx="513021" cy="512935"/>
            <a:chOff x="4049800" y="640400"/>
            <a:chExt cx="858900" cy="858900"/>
          </a:xfrm>
        </p:grpSpPr>
        <p:sp>
          <p:nvSpPr>
            <p:cNvPr id="4048" name="Google Shape;4048;p9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9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0" name="Google Shape;4050;p93"/>
          <p:cNvGrpSpPr/>
          <p:nvPr/>
        </p:nvGrpSpPr>
        <p:grpSpPr>
          <a:xfrm>
            <a:off x="3014861" y="3756719"/>
            <a:ext cx="686489" cy="686585"/>
            <a:chOff x="5080188" y="927900"/>
            <a:chExt cx="961200" cy="961200"/>
          </a:xfrm>
        </p:grpSpPr>
        <p:sp>
          <p:nvSpPr>
            <p:cNvPr id="4051" name="Google Shape;4051;p9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9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9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9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9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9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9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9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59" name="Google Shape;4059;p93"/>
          <p:cNvGrpSpPr/>
          <p:nvPr/>
        </p:nvGrpSpPr>
        <p:grpSpPr>
          <a:xfrm>
            <a:off x="3798012" y="3849448"/>
            <a:ext cx="510373" cy="510937"/>
            <a:chOff x="7508249" y="1522825"/>
            <a:chExt cx="1326332" cy="1322987"/>
          </a:xfrm>
        </p:grpSpPr>
        <p:sp>
          <p:nvSpPr>
            <p:cNvPr id="4060" name="Google Shape;4060;p9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9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9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9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9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9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9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9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9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9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70" name="Google Shape;4070;p93"/>
          <p:cNvGrpSpPr/>
          <p:nvPr/>
        </p:nvGrpSpPr>
        <p:grpSpPr>
          <a:xfrm>
            <a:off x="4489605" y="3850853"/>
            <a:ext cx="492652" cy="503348"/>
            <a:chOff x="6039282" y="1042577"/>
            <a:chExt cx="734315" cy="731929"/>
          </a:xfrm>
        </p:grpSpPr>
        <p:sp>
          <p:nvSpPr>
            <p:cNvPr id="4071" name="Google Shape;4071;p9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9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9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9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9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9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9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9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9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9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9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9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9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9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9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9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9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9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9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9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9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092" name="Google Shape;4092;p93"/>
          <p:cNvGrpSpPr/>
          <p:nvPr/>
        </p:nvGrpSpPr>
        <p:grpSpPr>
          <a:xfrm>
            <a:off x="5130019" y="2346894"/>
            <a:ext cx="483304" cy="504902"/>
            <a:chOff x="1825800" y="1651625"/>
            <a:chExt cx="568125" cy="591775"/>
          </a:xfrm>
        </p:grpSpPr>
        <p:sp>
          <p:nvSpPr>
            <p:cNvPr id="4093" name="Google Shape;4093;p9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9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9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9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9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9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99" name="Google Shape;4099;p9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9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9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9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93"/>
          <p:cNvSpPr txBox="1"/>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Use our editable graphic resources...</a:t>
            </a:r>
            <a:endParaRPr>
              <a:solidFill>
                <a:schemeClr val="lt1"/>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Clr>
                <a:srgbClr val="000000"/>
              </a:buClr>
              <a:buSzPts val="1100"/>
              <a:buFont typeface="Arial" panose="020B0604020202020204"/>
              <a:buNone/>
            </a:pPr>
            <a:endParaRPr>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4107" name="Shape 4107"/>
        <p:cNvGrpSpPr/>
        <p:nvPr/>
      </p:nvGrpSpPr>
      <p:grpSpPr>
        <a:xfrm>
          <a:off x="0" y="0"/>
          <a:ext cx="0" cy="0"/>
          <a:chOff x="0" y="0"/>
          <a:chExt cx="0" cy="0"/>
        </a:xfrm>
      </p:grpSpPr>
      <p:grpSp>
        <p:nvGrpSpPr>
          <p:cNvPr id="4108" name="Google Shape;4108;p94"/>
          <p:cNvGrpSpPr/>
          <p:nvPr/>
        </p:nvGrpSpPr>
        <p:grpSpPr>
          <a:xfrm>
            <a:off x="745571" y="1168666"/>
            <a:ext cx="2492868" cy="1379876"/>
            <a:chOff x="2654821" y="2311071"/>
            <a:chExt cx="2279715" cy="1262120"/>
          </a:xfrm>
        </p:grpSpPr>
        <p:grpSp>
          <p:nvGrpSpPr>
            <p:cNvPr id="4109" name="Google Shape;4109;p94"/>
            <p:cNvGrpSpPr/>
            <p:nvPr/>
          </p:nvGrpSpPr>
          <p:grpSpPr>
            <a:xfrm>
              <a:off x="4034269" y="2840745"/>
              <a:ext cx="40212" cy="36437"/>
              <a:chOff x="4293400" y="2574725"/>
              <a:chExt cx="84425" cy="80100"/>
            </a:xfrm>
          </p:grpSpPr>
          <p:sp>
            <p:nvSpPr>
              <p:cNvPr id="4110" name="Google Shape;4110;p9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4111" name="Google Shape;4111;p9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12" name="Google Shape;4112;p94"/>
            <p:cNvGrpSpPr/>
            <p:nvPr/>
          </p:nvGrpSpPr>
          <p:grpSpPr>
            <a:xfrm>
              <a:off x="3894606" y="2334874"/>
              <a:ext cx="913198" cy="518984"/>
              <a:chOff x="4000175" y="1462675"/>
              <a:chExt cx="1917275" cy="1140875"/>
            </a:xfrm>
          </p:grpSpPr>
          <p:sp>
            <p:nvSpPr>
              <p:cNvPr id="4113" name="Google Shape;4113;p9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4114" name="Google Shape;4114;p94"/>
              <p:cNvGrpSpPr/>
              <p:nvPr/>
            </p:nvGrpSpPr>
            <p:grpSpPr>
              <a:xfrm>
                <a:off x="4000175" y="1462675"/>
                <a:ext cx="1917275" cy="1140875"/>
                <a:chOff x="4000175" y="1462675"/>
                <a:chExt cx="1917275" cy="1140875"/>
              </a:xfrm>
            </p:grpSpPr>
            <p:sp>
              <p:nvSpPr>
                <p:cNvPr id="4115" name="Google Shape;4115;p9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4116" name="Google Shape;4116;p9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9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9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9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20" name="Google Shape;4120;p9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121" name="Google Shape;4121;p94"/>
            <p:cNvGrpSpPr/>
            <p:nvPr/>
          </p:nvGrpSpPr>
          <p:grpSpPr>
            <a:xfrm>
              <a:off x="3875768" y="2846704"/>
              <a:ext cx="44796" cy="47366"/>
              <a:chOff x="3960625" y="2587825"/>
              <a:chExt cx="94050" cy="104125"/>
            </a:xfrm>
          </p:grpSpPr>
          <p:sp>
            <p:nvSpPr>
              <p:cNvPr id="4122" name="Google Shape;4122;p9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4123" name="Google Shape;4123;p9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24" name="Google Shape;4124;p94"/>
            <p:cNvGrpSpPr/>
            <p:nvPr/>
          </p:nvGrpSpPr>
          <p:grpSpPr>
            <a:xfrm>
              <a:off x="3782759" y="2807162"/>
              <a:ext cx="82686" cy="85487"/>
              <a:chOff x="3765350" y="2500900"/>
              <a:chExt cx="173600" cy="187925"/>
            </a:xfrm>
          </p:grpSpPr>
          <p:sp>
            <p:nvSpPr>
              <p:cNvPr id="4125" name="Google Shape;4125;p9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4126" name="Google Shape;4126;p9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9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9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9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9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31" name="Google Shape;4131;p94"/>
            <p:cNvGrpSpPr/>
            <p:nvPr/>
          </p:nvGrpSpPr>
          <p:grpSpPr>
            <a:xfrm>
              <a:off x="3775674" y="2798496"/>
              <a:ext cx="40545" cy="23564"/>
              <a:chOff x="3750475" y="2481850"/>
              <a:chExt cx="85125" cy="51800"/>
            </a:xfrm>
          </p:grpSpPr>
          <p:sp>
            <p:nvSpPr>
              <p:cNvPr id="4132" name="Google Shape;4132;p9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9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134" name="Google Shape;4134;p94"/>
            <p:cNvGrpSpPr/>
            <p:nvPr/>
          </p:nvGrpSpPr>
          <p:grpSpPr>
            <a:xfrm>
              <a:off x="3716946" y="2776024"/>
              <a:ext cx="81971" cy="76912"/>
              <a:chOff x="3627175" y="2432450"/>
              <a:chExt cx="172100" cy="169075"/>
            </a:xfrm>
          </p:grpSpPr>
          <p:sp>
            <p:nvSpPr>
              <p:cNvPr id="4135" name="Google Shape;4135;p9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9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137" name="Google Shape;4137;p9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138" name="Google Shape;4138;p94"/>
            <p:cNvGrpSpPr/>
            <p:nvPr/>
          </p:nvGrpSpPr>
          <p:grpSpPr>
            <a:xfrm>
              <a:off x="3685682" y="2845624"/>
              <a:ext cx="29311" cy="45055"/>
              <a:chOff x="3561536" y="2585450"/>
              <a:chExt cx="61539" cy="99045"/>
            </a:xfrm>
          </p:grpSpPr>
          <p:sp>
            <p:nvSpPr>
              <p:cNvPr id="4139" name="Google Shape;4139;p9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9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141" name="Google Shape;4141;p94"/>
            <p:cNvGrpSpPr/>
            <p:nvPr/>
          </p:nvGrpSpPr>
          <p:grpSpPr>
            <a:xfrm>
              <a:off x="3849905" y="2572252"/>
              <a:ext cx="74339" cy="119559"/>
              <a:chOff x="3906325" y="1984500"/>
              <a:chExt cx="156075" cy="262825"/>
            </a:xfrm>
          </p:grpSpPr>
          <p:sp>
            <p:nvSpPr>
              <p:cNvPr id="4142" name="Google Shape;4142;p9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143" name="Google Shape;4143;p9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44" name="Google Shape;4144;p94"/>
            <p:cNvGrpSpPr/>
            <p:nvPr/>
          </p:nvGrpSpPr>
          <p:grpSpPr>
            <a:xfrm>
              <a:off x="2654821" y="2414345"/>
              <a:ext cx="667570" cy="558731"/>
              <a:chOff x="1397225" y="1637375"/>
              <a:chExt cx="1401575" cy="1228250"/>
            </a:xfrm>
          </p:grpSpPr>
          <p:sp>
            <p:nvSpPr>
              <p:cNvPr id="4145" name="Google Shape;4145;p9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146" name="Google Shape;4146;p94"/>
              <p:cNvGrpSpPr/>
              <p:nvPr/>
            </p:nvGrpSpPr>
            <p:grpSpPr>
              <a:xfrm>
                <a:off x="1397225" y="1637375"/>
                <a:ext cx="1398775" cy="1228250"/>
                <a:chOff x="1397225" y="1637375"/>
                <a:chExt cx="1398775" cy="1228250"/>
              </a:xfrm>
            </p:grpSpPr>
            <p:sp>
              <p:nvSpPr>
                <p:cNvPr id="4147" name="Google Shape;4147;p9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9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4149" name="Google Shape;4149;p94"/>
            <p:cNvGrpSpPr/>
            <p:nvPr/>
          </p:nvGrpSpPr>
          <p:grpSpPr>
            <a:xfrm>
              <a:off x="3230417" y="3103734"/>
              <a:ext cx="282982" cy="280332"/>
              <a:chOff x="2605700" y="3152850"/>
              <a:chExt cx="594125" cy="616250"/>
            </a:xfrm>
          </p:grpSpPr>
          <p:sp>
            <p:nvSpPr>
              <p:cNvPr id="4150" name="Google Shape;4150;p9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151" name="Google Shape;4151;p9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152" name="Google Shape;4152;p94"/>
            <p:cNvGrpSpPr/>
            <p:nvPr/>
          </p:nvGrpSpPr>
          <p:grpSpPr>
            <a:xfrm>
              <a:off x="3265985" y="3226989"/>
              <a:ext cx="87151" cy="346202"/>
              <a:chOff x="2680375" y="3423800"/>
              <a:chExt cx="182975" cy="761050"/>
            </a:xfrm>
          </p:grpSpPr>
          <p:sp>
            <p:nvSpPr>
              <p:cNvPr id="4153" name="Google Shape;4153;p9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154" name="Google Shape;4154;p9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55" name="Google Shape;4155;p94"/>
            <p:cNvGrpSpPr/>
            <p:nvPr/>
          </p:nvGrpSpPr>
          <p:grpSpPr>
            <a:xfrm>
              <a:off x="3855466" y="3289811"/>
              <a:ext cx="112514" cy="94210"/>
              <a:chOff x="3918000" y="3561900"/>
              <a:chExt cx="236225" cy="207100"/>
            </a:xfrm>
          </p:grpSpPr>
          <p:sp>
            <p:nvSpPr>
              <p:cNvPr id="4156" name="Google Shape;4156;p9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157" name="Google Shape;4157;p9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58" name="Google Shape;4158;p9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9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9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161" name="Google Shape;4161;p94"/>
            <p:cNvGrpSpPr/>
            <p:nvPr/>
          </p:nvGrpSpPr>
          <p:grpSpPr>
            <a:xfrm>
              <a:off x="2905224" y="2311071"/>
              <a:ext cx="596721" cy="528992"/>
              <a:chOff x="1922950" y="1410350"/>
              <a:chExt cx="1252825" cy="1162875"/>
            </a:xfrm>
          </p:grpSpPr>
          <p:sp>
            <p:nvSpPr>
              <p:cNvPr id="4162" name="Google Shape;4162;p9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9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9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9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9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9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9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9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9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9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9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9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9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9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9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9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178" name="Google Shape;4178;p9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9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9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9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9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9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9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9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9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9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9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9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9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9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9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9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9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9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9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9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98" name="Google Shape;4198;p9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99" name="Google Shape;4199;p9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00" name="Google Shape;4200;p94"/>
            <p:cNvGrpSpPr/>
            <p:nvPr/>
          </p:nvGrpSpPr>
          <p:grpSpPr>
            <a:xfrm>
              <a:off x="3280929" y="3294542"/>
              <a:ext cx="109894" cy="272224"/>
              <a:chOff x="2711750" y="3572300"/>
              <a:chExt cx="230725" cy="598425"/>
            </a:xfrm>
          </p:grpSpPr>
          <p:sp>
            <p:nvSpPr>
              <p:cNvPr id="4201" name="Google Shape;4201;p9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9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03" name="Google Shape;4203;p9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04" name="Google Shape;4204;p94"/>
            <p:cNvGrpSpPr/>
            <p:nvPr/>
          </p:nvGrpSpPr>
          <p:grpSpPr>
            <a:xfrm>
              <a:off x="3790439" y="2408636"/>
              <a:ext cx="73017" cy="75684"/>
              <a:chOff x="3781475" y="1624825"/>
              <a:chExt cx="153300" cy="166375"/>
            </a:xfrm>
          </p:grpSpPr>
          <p:sp>
            <p:nvSpPr>
              <p:cNvPr id="4205" name="Google Shape;4205;p9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9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9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9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09" name="Google Shape;4209;p9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9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9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9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9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9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9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16" name="Google Shape;4216;p94"/>
            <p:cNvGrpSpPr/>
            <p:nvPr/>
          </p:nvGrpSpPr>
          <p:grpSpPr>
            <a:xfrm>
              <a:off x="4403342" y="3107749"/>
              <a:ext cx="316680" cy="101374"/>
              <a:chOff x="5068275" y="3161675"/>
              <a:chExt cx="664875" cy="222850"/>
            </a:xfrm>
          </p:grpSpPr>
          <p:sp>
            <p:nvSpPr>
              <p:cNvPr id="4217" name="Google Shape;4217;p9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9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9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9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21" name="Google Shape;4221;p9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9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9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9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9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9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9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9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9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9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9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9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9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9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9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9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9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9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9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9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9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9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9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9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9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9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9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9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9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50" name="Google Shape;4250;p94"/>
            <p:cNvGrpSpPr/>
            <p:nvPr/>
          </p:nvGrpSpPr>
          <p:grpSpPr>
            <a:xfrm>
              <a:off x="3697513" y="2707266"/>
              <a:ext cx="59549" cy="79733"/>
              <a:chOff x="3586375" y="2281300"/>
              <a:chExt cx="125025" cy="175275"/>
            </a:xfrm>
          </p:grpSpPr>
          <p:sp>
            <p:nvSpPr>
              <p:cNvPr id="4251" name="Google Shape;4251;p9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9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53" name="Google Shape;4253;p9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54" name="Google Shape;4254;p94"/>
            <p:cNvGrpSpPr/>
            <p:nvPr/>
          </p:nvGrpSpPr>
          <p:grpSpPr>
            <a:xfrm>
              <a:off x="4513224" y="3221724"/>
              <a:ext cx="274563" cy="280321"/>
              <a:chOff x="5298975" y="3412225"/>
              <a:chExt cx="576450" cy="616225"/>
            </a:xfrm>
          </p:grpSpPr>
          <p:sp>
            <p:nvSpPr>
              <p:cNvPr id="4255" name="Google Shape;4255;p9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56" name="Google Shape;4256;p9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7" name="Google Shape;4257;p94"/>
            <p:cNvGrpSpPr/>
            <p:nvPr/>
          </p:nvGrpSpPr>
          <p:grpSpPr>
            <a:xfrm>
              <a:off x="4824403" y="3421846"/>
              <a:ext cx="110132" cy="130647"/>
              <a:chOff x="5952300" y="3852150"/>
              <a:chExt cx="231225" cy="287200"/>
            </a:xfrm>
          </p:grpSpPr>
          <p:sp>
            <p:nvSpPr>
              <p:cNvPr id="4258" name="Google Shape;4258;p9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9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60" name="Google Shape;4260;p9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9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9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9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9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9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9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9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68" name="Google Shape;4268;p94"/>
            <p:cNvGrpSpPr/>
            <p:nvPr/>
          </p:nvGrpSpPr>
          <p:grpSpPr>
            <a:xfrm>
              <a:off x="4295710" y="3079670"/>
              <a:ext cx="14968" cy="27135"/>
              <a:chOff x="4842300" y="3099950"/>
              <a:chExt cx="31425" cy="59650"/>
            </a:xfrm>
          </p:grpSpPr>
          <p:sp>
            <p:nvSpPr>
              <p:cNvPr id="4269" name="Google Shape;4269;p9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9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9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9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73" name="Google Shape;4273;p9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9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9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9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9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9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9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9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281" name="Google Shape;4281;p94"/>
            <p:cNvGrpSpPr/>
            <p:nvPr/>
          </p:nvGrpSpPr>
          <p:grpSpPr>
            <a:xfrm>
              <a:off x="3831056" y="2816010"/>
              <a:ext cx="37378" cy="27612"/>
              <a:chOff x="3866750" y="2520350"/>
              <a:chExt cx="78475" cy="60700"/>
            </a:xfrm>
          </p:grpSpPr>
          <p:sp>
            <p:nvSpPr>
              <p:cNvPr id="4282" name="Google Shape;4282;p9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9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9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9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86" name="Google Shape;4286;p9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9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9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9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9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9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9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9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9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9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9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9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9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9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9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9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9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03" name="Google Shape;4303;p9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9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9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9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9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9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9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9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9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9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9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9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15" name="Google Shape;4315;p9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9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9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9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9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9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9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9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9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9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9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9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9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28" name="Google Shape;4328;p94"/>
            <p:cNvGrpSpPr/>
            <p:nvPr/>
          </p:nvGrpSpPr>
          <p:grpSpPr>
            <a:xfrm>
              <a:off x="3632736" y="3051591"/>
              <a:ext cx="63288" cy="45217"/>
              <a:chOff x="3450375" y="3038225"/>
              <a:chExt cx="132875" cy="99400"/>
            </a:xfrm>
          </p:grpSpPr>
          <p:sp>
            <p:nvSpPr>
              <p:cNvPr id="4329" name="Google Shape;4329;p9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9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31" name="Google Shape;4331;p9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9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9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9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9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9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9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9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9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40" name="Google Shape;4340;p9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9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9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9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9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9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9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9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9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9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350" name="Google Shape;4350;p9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9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9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9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9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9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56" name="Google Shape;4356;p9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9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9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9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9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9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9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9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9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9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66" name="Google Shape;4366;p94"/>
          <p:cNvGrpSpPr/>
          <p:nvPr/>
        </p:nvGrpSpPr>
        <p:grpSpPr>
          <a:xfrm>
            <a:off x="3554131" y="1233340"/>
            <a:ext cx="2078182" cy="1366558"/>
            <a:chOff x="235800" y="830650"/>
            <a:chExt cx="6978450" cy="4588844"/>
          </a:xfrm>
        </p:grpSpPr>
        <p:sp>
          <p:nvSpPr>
            <p:cNvPr id="4367" name="Google Shape;4367;p9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9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9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9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9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9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373" name="Google Shape;4373;p94"/>
          <p:cNvGrpSpPr/>
          <p:nvPr/>
        </p:nvGrpSpPr>
        <p:grpSpPr>
          <a:xfrm>
            <a:off x="742628" y="3064442"/>
            <a:ext cx="2622876" cy="1333540"/>
            <a:chOff x="238125" y="1038125"/>
            <a:chExt cx="7146800" cy="3633625"/>
          </a:xfrm>
        </p:grpSpPr>
        <p:sp>
          <p:nvSpPr>
            <p:cNvPr id="4374" name="Google Shape;4374;p9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9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9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9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9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9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9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9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9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9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9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9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9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9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9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9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9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9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9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9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9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9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9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9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9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9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9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9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9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9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9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9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9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9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9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9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9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9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9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9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9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9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9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9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9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9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9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9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9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9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9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9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9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9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9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9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9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9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9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9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9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9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9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9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9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9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9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9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9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9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9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9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9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9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9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9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9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9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9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9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9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9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9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9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9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9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9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9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9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9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9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9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9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9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9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9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9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9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9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9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9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9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9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9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9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9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9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9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9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9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9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9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9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9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9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9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9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9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9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9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9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9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9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9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9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9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9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9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9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9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9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9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9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9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9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9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9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9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9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9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9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9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9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9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9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9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9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9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9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9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9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9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9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9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9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9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9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9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9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9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9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9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9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9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9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9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9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9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9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9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9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9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9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9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9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9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9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9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9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9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9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9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9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9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9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9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9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9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9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9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9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9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9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9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9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9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9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9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9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9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9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9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9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9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9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9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9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9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9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9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9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9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9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9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9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9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9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9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9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9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9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9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9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9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9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9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9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9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9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9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9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9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9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9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9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9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9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9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9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9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9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9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9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9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9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9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9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9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9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9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9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9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9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9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9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9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9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9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9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9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9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9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9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9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9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9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9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9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9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9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9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9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9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9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9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9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9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9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9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9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9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9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9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9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9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9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9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9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9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9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9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9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9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9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9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9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9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9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9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9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9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9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9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9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9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9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9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9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9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9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9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9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9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9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9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9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9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9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9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9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9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9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9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9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9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9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9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9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9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9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9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9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9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9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9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9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9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9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9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9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9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9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9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9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9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9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9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9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9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9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9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9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9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9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9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9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9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9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9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9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9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9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9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9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9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9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9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9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9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9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9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9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9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9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9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9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9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9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9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9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9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9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9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9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9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9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9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9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9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9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9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9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9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9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9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9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9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9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9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9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9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9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9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9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9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9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9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9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9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9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9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9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9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9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9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9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9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9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9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9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9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9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9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9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9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9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9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9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9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9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9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9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9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9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9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9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9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9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9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9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9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9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9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9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9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9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9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9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9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9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9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9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9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9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9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9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9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9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9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9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9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9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9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9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9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9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9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9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9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9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9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9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9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9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9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9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9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9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9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9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9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9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9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9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9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9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9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9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9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9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9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9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9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9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9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9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9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9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9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9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9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9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9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9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9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9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9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9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9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9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9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9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9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9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9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9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9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9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9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9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9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9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9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9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9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9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9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9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9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9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9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9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9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9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9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9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9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9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9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9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9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9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9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9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9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9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9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9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9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9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9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9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9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9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9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9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9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9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9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9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9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9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9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9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9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9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9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9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9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9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9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9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9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9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9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9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9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9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9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9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9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9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9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9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9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9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9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9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9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9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9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9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9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9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9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9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9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9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9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9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9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9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9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9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9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9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9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9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9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9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9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9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9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9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9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9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9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9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9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9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9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9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9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9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9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9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9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9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9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9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9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9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9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9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9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9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9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9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9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9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9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9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9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9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9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9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9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9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9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9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9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9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9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9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9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9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9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9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9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9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9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9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9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9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9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9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9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9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9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9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9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9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9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9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9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9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9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9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9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9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9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9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9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9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9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9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9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9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9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9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9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9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9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9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9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9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9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9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9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9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9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9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9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9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9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9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9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9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9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9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9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9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9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9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9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9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9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9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9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9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9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9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9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9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9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9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9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9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9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9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9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9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9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9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9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9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9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9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9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9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9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9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9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9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9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9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9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9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9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9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9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9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9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9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9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9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9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9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9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9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9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9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9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9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9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9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9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9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9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9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9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9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9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9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9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9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9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9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9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9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9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9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9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9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9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9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9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9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9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9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9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9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9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9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9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9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9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9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9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9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9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9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9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9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9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9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9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9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9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9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9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9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9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9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9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9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9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9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9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9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9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9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9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9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9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9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9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9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9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9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9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9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9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9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9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9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9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9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9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9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9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9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9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9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9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9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9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9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9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9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9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9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9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9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9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9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9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9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9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9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9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9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9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9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9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9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9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9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9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9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9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9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9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9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9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9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9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9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9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9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9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9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9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9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9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9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9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9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9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9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9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9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9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9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9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9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9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9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9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9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9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9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9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9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9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9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9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9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9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9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9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9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9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9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9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9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9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9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9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9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9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9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9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9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9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9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9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9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9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9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9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9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9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9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9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9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9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9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9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9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9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9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9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9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9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9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9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9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9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9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9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9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9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9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9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9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9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9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9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9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9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9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9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9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9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9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9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9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9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9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9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9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9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9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9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9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9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9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9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9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9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9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9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9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9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9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9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9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9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9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9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9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9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9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9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9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9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9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9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9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9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9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9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9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9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9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9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9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9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9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9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9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9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9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9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9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9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9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9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9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9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9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9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9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9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9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9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9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9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9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9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9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9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9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9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9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9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9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9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9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9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9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9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9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9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9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9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9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9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9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9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9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9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9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9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9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9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9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9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9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9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9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9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9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9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9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9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9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9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9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9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9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9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9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9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9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9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9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9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9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9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9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9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9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9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9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9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9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9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9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9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9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9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9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9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9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9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9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9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9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9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9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9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9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9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9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9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9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9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9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9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9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9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9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9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9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9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9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9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9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9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9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9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9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9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9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9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9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9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9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9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9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9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9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9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9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9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9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9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9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9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9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9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9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9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9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9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9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9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9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9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9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9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9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9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9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9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9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9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9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9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9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9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9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9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9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9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9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9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9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9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9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9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9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9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9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9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9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9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9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9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9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9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9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9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9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9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9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9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9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9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9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9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9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9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9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9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9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9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9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9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9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9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9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9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9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9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9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9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9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9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9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9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9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9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9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9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9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9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9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9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9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9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9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9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9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9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9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9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9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9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9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9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9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9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9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9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9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9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9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9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9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9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9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9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9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9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9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9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9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9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9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9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9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9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9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9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9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9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9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9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9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9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9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9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9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9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9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9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9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9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9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9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9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9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9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9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9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9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9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9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9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9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9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9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9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9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9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9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9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9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9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9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9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9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9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9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9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9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9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9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9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9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9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9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9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9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9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9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9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9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9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9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9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9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9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9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9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9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9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9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9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9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9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9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9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9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9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9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9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9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9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9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9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9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9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9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9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9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9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9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9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9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9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9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9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9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9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9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9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9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9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9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9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9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9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9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9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9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9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9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9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9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9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9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9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9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9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9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9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9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9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9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9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9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9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9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9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9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9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9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9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9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9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9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9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9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9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9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9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9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9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9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9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9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9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9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9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9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9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9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9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9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9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9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9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9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9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9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9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9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9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9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9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9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9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9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9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9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9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9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9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9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9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9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9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9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9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9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9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9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9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9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9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9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9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9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9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9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9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9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9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9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9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9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9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9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9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9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9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9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9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9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9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9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9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9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9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9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9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9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9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9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9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9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9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9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9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9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9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9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9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9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9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9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9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9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9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9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9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9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9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9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9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9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9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9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9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9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9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9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9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9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9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9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9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9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9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9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9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9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9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9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9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9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9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9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9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9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9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9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9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9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9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9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9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9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9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9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9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9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9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9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9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9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9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9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9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9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9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9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9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9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9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9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9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9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9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9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9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9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9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9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9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9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9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9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9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9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9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9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9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9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9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9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9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9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9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9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9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9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9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9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9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9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9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9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9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9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9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9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9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46" name="Google Shape;5946;p94"/>
          <p:cNvGrpSpPr/>
          <p:nvPr/>
        </p:nvGrpSpPr>
        <p:grpSpPr>
          <a:xfrm>
            <a:off x="5857556" y="1206552"/>
            <a:ext cx="2590840" cy="1380235"/>
            <a:chOff x="233350" y="949250"/>
            <a:chExt cx="7137300" cy="3802300"/>
          </a:xfrm>
        </p:grpSpPr>
        <p:sp>
          <p:nvSpPr>
            <p:cNvPr id="5947" name="Google Shape;5947;p9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9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9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9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9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9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9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9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9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9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9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9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9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9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9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9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9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9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9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9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9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9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9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9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9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9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9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9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9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9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9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9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9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9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9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9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9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9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9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9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9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9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9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9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9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9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9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9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9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9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9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98" name="Google Shape;5998;p94"/>
          <p:cNvGrpSpPr/>
          <p:nvPr/>
        </p:nvGrpSpPr>
        <p:grpSpPr>
          <a:xfrm>
            <a:off x="7671985" y="3251325"/>
            <a:ext cx="104231" cy="320340"/>
            <a:chOff x="7564426" y="3224343"/>
            <a:chExt cx="119985" cy="368801"/>
          </a:xfrm>
        </p:grpSpPr>
        <p:sp>
          <p:nvSpPr>
            <p:cNvPr id="5999" name="Google Shape;5999;p9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9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1" name="Google Shape;6001;p94"/>
          <p:cNvGrpSpPr/>
          <p:nvPr/>
        </p:nvGrpSpPr>
        <p:grpSpPr>
          <a:xfrm>
            <a:off x="7371473" y="3245427"/>
            <a:ext cx="189489" cy="332132"/>
            <a:chOff x="8370831" y="3202002"/>
            <a:chExt cx="218129" cy="382376"/>
          </a:xfrm>
        </p:grpSpPr>
        <p:sp>
          <p:nvSpPr>
            <p:cNvPr id="6002" name="Google Shape;6002;p9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9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4" name="Google Shape;6004;p94"/>
          <p:cNvGrpSpPr/>
          <p:nvPr/>
        </p:nvGrpSpPr>
        <p:grpSpPr>
          <a:xfrm>
            <a:off x="8094863" y="3656559"/>
            <a:ext cx="309429" cy="267000"/>
            <a:chOff x="6742064" y="3750480"/>
            <a:chExt cx="399315" cy="344560"/>
          </a:xfrm>
        </p:grpSpPr>
        <p:sp>
          <p:nvSpPr>
            <p:cNvPr id="6005" name="Google Shape;6005;p9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9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07" name="Google Shape;6007;p94"/>
          <p:cNvGrpSpPr/>
          <p:nvPr/>
        </p:nvGrpSpPr>
        <p:grpSpPr>
          <a:xfrm>
            <a:off x="7633882" y="4007606"/>
            <a:ext cx="180437" cy="281608"/>
            <a:chOff x="7248525" y="3739696"/>
            <a:chExt cx="230531" cy="359790"/>
          </a:xfrm>
        </p:grpSpPr>
        <p:sp>
          <p:nvSpPr>
            <p:cNvPr id="6008" name="Google Shape;6008;p9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9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10" name="Google Shape;6010;p94"/>
          <p:cNvGrpSpPr/>
          <p:nvPr/>
        </p:nvGrpSpPr>
        <p:grpSpPr>
          <a:xfrm>
            <a:off x="7879801" y="3650830"/>
            <a:ext cx="162896" cy="278710"/>
            <a:chOff x="7601242" y="3729267"/>
            <a:chExt cx="222566" cy="380803"/>
          </a:xfrm>
        </p:grpSpPr>
        <p:sp>
          <p:nvSpPr>
            <p:cNvPr id="6011" name="Google Shape;6011;p9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9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13" name="Google Shape;6013;p9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14" name="Google Shape;6014;p94"/>
          <p:cNvGrpSpPr/>
          <p:nvPr/>
        </p:nvGrpSpPr>
        <p:grpSpPr>
          <a:xfrm>
            <a:off x="7369446" y="3651971"/>
            <a:ext cx="193543" cy="275990"/>
            <a:chOff x="8304647" y="3738687"/>
            <a:chExt cx="225076" cy="320956"/>
          </a:xfrm>
        </p:grpSpPr>
        <p:sp>
          <p:nvSpPr>
            <p:cNvPr id="6015" name="Google Shape;6015;p9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9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9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18" name="Google Shape;6018;p94"/>
          <p:cNvGrpSpPr/>
          <p:nvPr/>
        </p:nvGrpSpPr>
        <p:grpSpPr>
          <a:xfrm>
            <a:off x="7641939" y="3651971"/>
            <a:ext cx="178492" cy="275990"/>
            <a:chOff x="8615101" y="3738687"/>
            <a:chExt cx="207573" cy="320956"/>
          </a:xfrm>
        </p:grpSpPr>
        <p:sp>
          <p:nvSpPr>
            <p:cNvPr id="6019" name="Google Shape;6019;p9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9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9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22" name="Google Shape;6022;p9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23" name="Google Shape;6023;p94"/>
          <p:cNvGrpSpPr/>
          <p:nvPr/>
        </p:nvGrpSpPr>
        <p:grpSpPr>
          <a:xfrm>
            <a:off x="6036644" y="3773459"/>
            <a:ext cx="557670" cy="511283"/>
            <a:chOff x="6015419" y="3716859"/>
            <a:chExt cx="557671" cy="511283"/>
          </a:xfrm>
        </p:grpSpPr>
        <p:sp>
          <p:nvSpPr>
            <p:cNvPr id="6024" name="Google Shape;6024;p9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25" name="Google Shape;6025;p94"/>
            <p:cNvGrpSpPr/>
            <p:nvPr/>
          </p:nvGrpSpPr>
          <p:grpSpPr>
            <a:xfrm>
              <a:off x="6036094" y="3716980"/>
              <a:ext cx="529860" cy="510468"/>
              <a:chOff x="6036094" y="3716980"/>
              <a:chExt cx="529860" cy="510468"/>
            </a:xfrm>
          </p:grpSpPr>
          <p:sp>
            <p:nvSpPr>
              <p:cNvPr id="6026" name="Google Shape;6026;p9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9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9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9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9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9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9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9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9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9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036" name="Google Shape;6036;p94"/>
          <p:cNvGrpSpPr/>
          <p:nvPr/>
        </p:nvGrpSpPr>
        <p:grpSpPr>
          <a:xfrm>
            <a:off x="6665529" y="3130228"/>
            <a:ext cx="576302" cy="511871"/>
            <a:chOff x="6644304" y="3073628"/>
            <a:chExt cx="576302" cy="511871"/>
          </a:xfrm>
        </p:grpSpPr>
        <p:sp>
          <p:nvSpPr>
            <p:cNvPr id="6037" name="Google Shape;6037;p9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38" name="Google Shape;6038;p94"/>
            <p:cNvGrpSpPr/>
            <p:nvPr/>
          </p:nvGrpSpPr>
          <p:grpSpPr>
            <a:xfrm>
              <a:off x="6712169" y="3085440"/>
              <a:ext cx="481622" cy="494913"/>
              <a:chOff x="6712169" y="3085440"/>
              <a:chExt cx="481622" cy="494913"/>
            </a:xfrm>
          </p:grpSpPr>
          <p:sp>
            <p:nvSpPr>
              <p:cNvPr id="6039" name="Google Shape;6039;p9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9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9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9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9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44" name="Google Shape;6044;p9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9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9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47" name="Google Shape;6047;p9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48" name="Google Shape;6048;p94"/>
          <p:cNvGrpSpPr/>
          <p:nvPr/>
        </p:nvGrpSpPr>
        <p:grpSpPr>
          <a:xfrm>
            <a:off x="6673379" y="3773223"/>
            <a:ext cx="560631" cy="511352"/>
            <a:chOff x="6652154" y="3716623"/>
            <a:chExt cx="560631" cy="511352"/>
          </a:xfrm>
        </p:grpSpPr>
        <p:sp>
          <p:nvSpPr>
            <p:cNvPr id="6049" name="Google Shape;6049;p9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50" name="Google Shape;6050;p94"/>
            <p:cNvGrpSpPr/>
            <p:nvPr/>
          </p:nvGrpSpPr>
          <p:grpSpPr>
            <a:xfrm>
              <a:off x="6669657" y="3716715"/>
              <a:ext cx="466779" cy="464290"/>
              <a:chOff x="6669657" y="3716715"/>
              <a:chExt cx="466779" cy="464290"/>
            </a:xfrm>
          </p:grpSpPr>
          <p:sp>
            <p:nvSpPr>
              <p:cNvPr id="6051" name="Google Shape;6051;p9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9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9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9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9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9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9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9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9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9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9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9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9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064" name="Google Shape;6064;p94"/>
          <p:cNvGrpSpPr/>
          <p:nvPr/>
        </p:nvGrpSpPr>
        <p:grpSpPr>
          <a:xfrm>
            <a:off x="7867470" y="4054631"/>
            <a:ext cx="187557" cy="187557"/>
            <a:chOff x="8565775" y="671075"/>
            <a:chExt cx="441000" cy="441000"/>
          </a:xfrm>
        </p:grpSpPr>
        <p:sp>
          <p:nvSpPr>
            <p:cNvPr id="6065" name="Google Shape;6065;p9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9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067" name="Google Shape;6067;p9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9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69" name="Google Shape;6069;p94"/>
          <p:cNvGrpSpPr/>
          <p:nvPr/>
        </p:nvGrpSpPr>
        <p:grpSpPr>
          <a:xfrm>
            <a:off x="6021325" y="3132850"/>
            <a:ext cx="587871" cy="512373"/>
            <a:chOff x="6000100" y="3076250"/>
            <a:chExt cx="587871" cy="512373"/>
          </a:xfrm>
        </p:grpSpPr>
        <p:sp>
          <p:nvSpPr>
            <p:cNvPr id="6070" name="Google Shape;6070;p9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71" name="Google Shape;6071;p94"/>
            <p:cNvGrpSpPr/>
            <p:nvPr/>
          </p:nvGrpSpPr>
          <p:grpSpPr>
            <a:xfrm>
              <a:off x="6031360" y="3076713"/>
              <a:ext cx="539107" cy="480965"/>
              <a:chOff x="6031360" y="3076713"/>
              <a:chExt cx="539107" cy="480965"/>
            </a:xfrm>
          </p:grpSpPr>
          <p:sp>
            <p:nvSpPr>
              <p:cNvPr id="6072" name="Google Shape;6072;p9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9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9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9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9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9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9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079" name="Google Shape;6079;p94"/>
          <p:cNvGrpSpPr/>
          <p:nvPr/>
        </p:nvGrpSpPr>
        <p:grpSpPr>
          <a:xfrm>
            <a:off x="3597785" y="3065882"/>
            <a:ext cx="2241344" cy="1330656"/>
            <a:chOff x="3597785" y="3065882"/>
            <a:chExt cx="2241344" cy="1330656"/>
          </a:xfrm>
        </p:grpSpPr>
        <p:grpSp>
          <p:nvGrpSpPr>
            <p:cNvPr id="6080" name="Google Shape;6080;p94"/>
            <p:cNvGrpSpPr/>
            <p:nvPr/>
          </p:nvGrpSpPr>
          <p:grpSpPr>
            <a:xfrm>
              <a:off x="5296908" y="3937355"/>
              <a:ext cx="143198" cy="32380"/>
              <a:chOff x="5296908" y="3937355"/>
              <a:chExt cx="143198" cy="32380"/>
            </a:xfrm>
          </p:grpSpPr>
          <p:sp>
            <p:nvSpPr>
              <p:cNvPr id="6081" name="Google Shape;6081;p9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82" name="Google Shape;6082;p94"/>
              <p:cNvGrpSpPr/>
              <p:nvPr/>
            </p:nvGrpSpPr>
            <p:grpSpPr>
              <a:xfrm>
                <a:off x="5402331" y="3937355"/>
                <a:ext cx="37776" cy="32380"/>
                <a:chOff x="5402331" y="3937355"/>
                <a:chExt cx="37776" cy="32380"/>
              </a:xfrm>
            </p:grpSpPr>
            <p:sp>
              <p:nvSpPr>
                <p:cNvPr id="6083" name="Google Shape;6083;p9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9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85" name="Google Shape;6085;p94"/>
              <p:cNvGrpSpPr/>
              <p:nvPr/>
            </p:nvGrpSpPr>
            <p:grpSpPr>
              <a:xfrm>
                <a:off x="5296908" y="3937355"/>
                <a:ext cx="37783" cy="32380"/>
                <a:chOff x="5296908" y="3937355"/>
                <a:chExt cx="37783" cy="32380"/>
              </a:xfrm>
            </p:grpSpPr>
            <p:sp>
              <p:nvSpPr>
                <p:cNvPr id="6086" name="Google Shape;6086;p9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9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088" name="Google Shape;6088;p94"/>
            <p:cNvGrpSpPr/>
            <p:nvPr/>
          </p:nvGrpSpPr>
          <p:grpSpPr>
            <a:xfrm>
              <a:off x="4724163" y="3119631"/>
              <a:ext cx="120838" cy="84218"/>
              <a:chOff x="4724163" y="3119631"/>
              <a:chExt cx="120838" cy="84218"/>
            </a:xfrm>
          </p:grpSpPr>
          <p:grpSp>
            <p:nvGrpSpPr>
              <p:cNvPr id="6089" name="Google Shape;6089;p94"/>
              <p:cNvGrpSpPr/>
              <p:nvPr/>
            </p:nvGrpSpPr>
            <p:grpSpPr>
              <a:xfrm>
                <a:off x="4746712" y="3132773"/>
                <a:ext cx="86869" cy="56424"/>
                <a:chOff x="4746712" y="3132773"/>
                <a:chExt cx="86869" cy="56424"/>
              </a:xfrm>
            </p:grpSpPr>
            <p:sp>
              <p:nvSpPr>
                <p:cNvPr id="6090" name="Google Shape;6090;p9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9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2" name="Google Shape;6092;p94"/>
              <p:cNvGrpSpPr/>
              <p:nvPr/>
            </p:nvGrpSpPr>
            <p:grpSpPr>
              <a:xfrm>
                <a:off x="4773634" y="3143336"/>
                <a:ext cx="37776" cy="32451"/>
                <a:chOff x="4773634" y="3143336"/>
                <a:chExt cx="37776" cy="32451"/>
              </a:xfrm>
            </p:grpSpPr>
            <p:sp>
              <p:nvSpPr>
                <p:cNvPr id="6093" name="Google Shape;6093;p9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9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5" name="Google Shape;6095;p94"/>
              <p:cNvGrpSpPr/>
              <p:nvPr/>
            </p:nvGrpSpPr>
            <p:grpSpPr>
              <a:xfrm>
                <a:off x="4724163" y="3131248"/>
                <a:ext cx="37776" cy="32459"/>
                <a:chOff x="4724163" y="3131248"/>
                <a:chExt cx="37776" cy="32459"/>
              </a:xfrm>
            </p:grpSpPr>
            <p:sp>
              <p:nvSpPr>
                <p:cNvPr id="6096" name="Google Shape;6096;p9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9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098" name="Google Shape;6098;p94"/>
              <p:cNvGrpSpPr/>
              <p:nvPr/>
            </p:nvGrpSpPr>
            <p:grpSpPr>
              <a:xfrm>
                <a:off x="4755081" y="3176054"/>
                <a:ext cx="32357" cy="27795"/>
                <a:chOff x="4755081" y="3176054"/>
                <a:chExt cx="32357" cy="27795"/>
              </a:xfrm>
            </p:grpSpPr>
            <p:sp>
              <p:nvSpPr>
                <p:cNvPr id="6099" name="Google Shape;6099;p9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9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01" name="Google Shape;6101;p94"/>
              <p:cNvGrpSpPr/>
              <p:nvPr/>
            </p:nvGrpSpPr>
            <p:grpSpPr>
              <a:xfrm>
                <a:off x="4812550" y="3119631"/>
                <a:ext cx="32451" cy="27803"/>
                <a:chOff x="4812550" y="3119631"/>
                <a:chExt cx="32451" cy="27803"/>
              </a:xfrm>
            </p:grpSpPr>
            <p:sp>
              <p:nvSpPr>
                <p:cNvPr id="6102" name="Google Shape;6102;p9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9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104" name="Google Shape;6104;p94"/>
            <p:cNvGrpSpPr/>
            <p:nvPr/>
          </p:nvGrpSpPr>
          <p:grpSpPr>
            <a:xfrm>
              <a:off x="5382826" y="4027197"/>
              <a:ext cx="268967" cy="250422"/>
              <a:chOff x="5382826" y="4027197"/>
              <a:chExt cx="268967" cy="250422"/>
            </a:xfrm>
          </p:grpSpPr>
          <p:grpSp>
            <p:nvGrpSpPr>
              <p:cNvPr id="6105" name="Google Shape;6105;p94"/>
              <p:cNvGrpSpPr/>
              <p:nvPr/>
            </p:nvGrpSpPr>
            <p:grpSpPr>
              <a:xfrm>
                <a:off x="5405280" y="4042510"/>
                <a:ext cx="237570" cy="218647"/>
                <a:chOff x="5405280" y="4042510"/>
                <a:chExt cx="237570" cy="218647"/>
              </a:xfrm>
            </p:grpSpPr>
            <p:sp>
              <p:nvSpPr>
                <p:cNvPr id="6106" name="Google Shape;6106;p9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9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9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9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9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9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2" name="Google Shape;6112;p94"/>
              <p:cNvGrpSpPr/>
              <p:nvPr/>
            </p:nvGrpSpPr>
            <p:grpSpPr>
              <a:xfrm>
                <a:off x="5382826" y="4125549"/>
                <a:ext cx="37776" cy="32380"/>
                <a:chOff x="5382826" y="4125549"/>
                <a:chExt cx="37776" cy="32380"/>
              </a:xfrm>
            </p:grpSpPr>
            <p:sp>
              <p:nvSpPr>
                <p:cNvPr id="6113" name="Google Shape;6113;p9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9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5" name="Google Shape;6115;p94"/>
              <p:cNvGrpSpPr/>
              <p:nvPr/>
            </p:nvGrpSpPr>
            <p:grpSpPr>
              <a:xfrm>
                <a:off x="5475680" y="4195587"/>
                <a:ext cx="37783" cy="32364"/>
                <a:chOff x="5475680" y="4195587"/>
                <a:chExt cx="37783" cy="32364"/>
              </a:xfrm>
            </p:grpSpPr>
            <p:sp>
              <p:nvSpPr>
                <p:cNvPr id="6116" name="Google Shape;6116;p9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9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18" name="Google Shape;6118;p94"/>
              <p:cNvGrpSpPr/>
              <p:nvPr/>
            </p:nvGrpSpPr>
            <p:grpSpPr>
              <a:xfrm>
                <a:off x="5532575" y="4027197"/>
                <a:ext cx="33308" cy="32262"/>
                <a:chOff x="5532575" y="4027197"/>
                <a:chExt cx="33308" cy="32262"/>
              </a:xfrm>
            </p:grpSpPr>
            <p:sp>
              <p:nvSpPr>
                <p:cNvPr id="6119" name="Google Shape;6119;p9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9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1" name="Google Shape;6121;p94"/>
              <p:cNvGrpSpPr/>
              <p:nvPr/>
            </p:nvGrpSpPr>
            <p:grpSpPr>
              <a:xfrm>
                <a:off x="5590706" y="4245348"/>
                <a:ext cx="33497" cy="32270"/>
                <a:chOff x="5590706" y="4245348"/>
                <a:chExt cx="33497" cy="32270"/>
              </a:xfrm>
            </p:grpSpPr>
            <p:sp>
              <p:nvSpPr>
                <p:cNvPr id="6122" name="Google Shape;6122;p9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9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4" name="Google Shape;6124;p94"/>
              <p:cNvGrpSpPr/>
              <p:nvPr/>
            </p:nvGrpSpPr>
            <p:grpSpPr>
              <a:xfrm>
                <a:off x="5618681" y="4109677"/>
                <a:ext cx="33112" cy="32357"/>
                <a:chOff x="5618681" y="4109677"/>
                <a:chExt cx="33112" cy="32357"/>
              </a:xfrm>
            </p:grpSpPr>
            <p:sp>
              <p:nvSpPr>
                <p:cNvPr id="6125" name="Google Shape;6125;p9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9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27" name="Google Shape;6127;p94"/>
              <p:cNvGrpSpPr/>
              <p:nvPr/>
            </p:nvGrpSpPr>
            <p:grpSpPr>
              <a:xfrm>
                <a:off x="5479298" y="4128262"/>
                <a:ext cx="31405" cy="26906"/>
                <a:chOff x="5479298" y="4128262"/>
                <a:chExt cx="31405" cy="26906"/>
              </a:xfrm>
            </p:grpSpPr>
            <p:sp>
              <p:nvSpPr>
                <p:cNvPr id="6128" name="Google Shape;6128;p9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9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0" name="Google Shape;6130;p94"/>
              <p:cNvGrpSpPr/>
              <p:nvPr/>
            </p:nvGrpSpPr>
            <p:grpSpPr>
              <a:xfrm>
                <a:off x="5582903" y="4180116"/>
                <a:ext cx="31499" cy="26898"/>
                <a:chOff x="5582903" y="4180116"/>
                <a:chExt cx="31499" cy="26898"/>
              </a:xfrm>
            </p:grpSpPr>
            <p:sp>
              <p:nvSpPr>
                <p:cNvPr id="6131" name="Google Shape;6131;p9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9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133" name="Google Shape;6133;p94"/>
            <p:cNvGrpSpPr/>
            <p:nvPr/>
          </p:nvGrpSpPr>
          <p:grpSpPr>
            <a:xfrm>
              <a:off x="3977681" y="3230323"/>
              <a:ext cx="94584" cy="84085"/>
              <a:chOff x="3977681" y="3230323"/>
              <a:chExt cx="94584" cy="84085"/>
            </a:xfrm>
          </p:grpSpPr>
          <p:grpSp>
            <p:nvGrpSpPr>
              <p:cNvPr id="6134" name="Google Shape;6134;p94"/>
              <p:cNvGrpSpPr/>
              <p:nvPr/>
            </p:nvGrpSpPr>
            <p:grpSpPr>
              <a:xfrm>
                <a:off x="4000135" y="3243041"/>
                <a:ext cx="59570" cy="57186"/>
                <a:chOff x="4000135" y="3243041"/>
                <a:chExt cx="59570" cy="57186"/>
              </a:xfrm>
            </p:grpSpPr>
            <p:sp>
              <p:nvSpPr>
                <p:cNvPr id="6135" name="Google Shape;6135;p9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9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9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38" name="Google Shape;6138;p94"/>
              <p:cNvGrpSpPr/>
              <p:nvPr/>
            </p:nvGrpSpPr>
            <p:grpSpPr>
              <a:xfrm>
                <a:off x="3977681" y="3245872"/>
                <a:ext cx="37783" cy="32380"/>
                <a:chOff x="3977681" y="3245872"/>
                <a:chExt cx="37783" cy="32380"/>
              </a:xfrm>
            </p:grpSpPr>
            <p:sp>
              <p:nvSpPr>
                <p:cNvPr id="6139" name="Google Shape;6139;p9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9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1" name="Google Shape;6141;p94"/>
              <p:cNvGrpSpPr/>
              <p:nvPr/>
            </p:nvGrpSpPr>
            <p:grpSpPr>
              <a:xfrm>
                <a:off x="4040860" y="3262672"/>
                <a:ext cx="31405" cy="27001"/>
                <a:chOff x="4040860" y="3262672"/>
                <a:chExt cx="31405" cy="27001"/>
              </a:xfrm>
            </p:grpSpPr>
            <p:sp>
              <p:nvSpPr>
                <p:cNvPr id="6142" name="Google Shape;6142;p9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9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4" name="Google Shape;6144;p94"/>
              <p:cNvGrpSpPr/>
              <p:nvPr/>
            </p:nvGrpSpPr>
            <p:grpSpPr>
              <a:xfrm>
                <a:off x="4021072" y="3230323"/>
                <a:ext cx="31397" cy="26906"/>
                <a:chOff x="4021072" y="3230323"/>
                <a:chExt cx="31397" cy="26906"/>
              </a:xfrm>
            </p:grpSpPr>
            <p:sp>
              <p:nvSpPr>
                <p:cNvPr id="6145" name="Google Shape;6145;p9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9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47" name="Google Shape;6147;p94"/>
              <p:cNvGrpSpPr/>
              <p:nvPr/>
            </p:nvGrpSpPr>
            <p:grpSpPr>
              <a:xfrm>
                <a:off x="4001472" y="3287462"/>
                <a:ext cx="31499" cy="26945"/>
                <a:chOff x="4001472" y="3287462"/>
                <a:chExt cx="31499" cy="26945"/>
              </a:xfrm>
            </p:grpSpPr>
            <p:sp>
              <p:nvSpPr>
                <p:cNvPr id="6148" name="Google Shape;6148;p9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9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150" name="Google Shape;6150;p94"/>
            <p:cNvGrpSpPr/>
            <p:nvPr/>
          </p:nvGrpSpPr>
          <p:grpSpPr>
            <a:xfrm>
              <a:off x="4084715" y="3258865"/>
              <a:ext cx="184961" cy="137268"/>
              <a:chOff x="4084715" y="3258865"/>
              <a:chExt cx="184961" cy="137268"/>
            </a:xfrm>
          </p:grpSpPr>
          <p:grpSp>
            <p:nvGrpSpPr>
              <p:cNvPr id="6151" name="Google Shape;6151;p94"/>
              <p:cNvGrpSpPr/>
              <p:nvPr/>
            </p:nvGrpSpPr>
            <p:grpSpPr>
              <a:xfrm>
                <a:off x="4107453" y="3271583"/>
                <a:ext cx="153470" cy="110275"/>
                <a:chOff x="4107453" y="3271583"/>
                <a:chExt cx="153470" cy="110275"/>
              </a:xfrm>
            </p:grpSpPr>
            <p:sp>
              <p:nvSpPr>
                <p:cNvPr id="6152" name="Google Shape;6152;p9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9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9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9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6" name="Google Shape;6156;p94"/>
              <p:cNvGrpSpPr/>
              <p:nvPr/>
            </p:nvGrpSpPr>
            <p:grpSpPr>
              <a:xfrm>
                <a:off x="4136947" y="3258865"/>
                <a:ext cx="31499" cy="27001"/>
                <a:chOff x="4136947" y="3258865"/>
                <a:chExt cx="31499" cy="27001"/>
              </a:xfrm>
            </p:grpSpPr>
            <p:sp>
              <p:nvSpPr>
                <p:cNvPr id="6157" name="Google Shape;6157;p9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9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59" name="Google Shape;6159;p94"/>
              <p:cNvGrpSpPr/>
              <p:nvPr/>
            </p:nvGrpSpPr>
            <p:grpSpPr>
              <a:xfrm>
                <a:off x="4084715" y="3266478"/>
                <a:ext cx="31468" cy="26898"/>
                <a:chOff x="4084715" y="3266478"/>
                <a:chExt cx="31468" cy="26898"/>
              </a:xfrm>
            </p:grpSpPr>
            <p:sp>
              <p:nvSpPr>
                <p:cNvPr id="6160" name="Google Shape;6160;p9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9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2" name="Google Shape;6162;p94"/>
              <p:cNvGrpSpPr/>
              <p:nvPr/>
            </p:nvGrpSpPr>
            <p:grpSpPr>
              <a:xfrm>
                <a:off x="4159213" y="3279849"/>
                <a:ext cx="31405" cy="26945"/>
                <a:chOff x="4159213" y="3279849"/>
                <a:chExt cx="31405" cy="26945"/>
              </a:xfrm>
            </p:grpSpPr>
            <p:sp>
              <p:nvSpPr>
                <p:cNvPr id="6163" name="Google Shape;6163;p9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9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5" name="Google Shape;6165;p94"/>
              <p:cNvGrpSpPr/>
              <p:nvPr/>
            </p:nvGrpSpPr>
            <p:grpSpPr>
              <a:xfrm>
                <a:off x="4201550" y="3266502"/>
                <a:ext cx="31405" cy="26883"/>
                <a:chOff x="4201550" y="3266502"/>
                <a:chExt cx="31405" cy="26883"/>
              </a:xfrm>
            </p:grpSpPr>
            <p:sp>
              <p:nvSpPr>
                <p:cNvPr id="6166" name="Google Shape;6166;p9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9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8" name="Google Shape;6168;p94"/>
              <p:cNvGrpSpPr/>
              <p:nvPr/>
            </p:nvGrpSpPr>
            <p:grpSpPr>
              <a:xfrm>
                <a:off x="4201550" y="3338278"/>
                <a:ext cx="31405" cy="26930"/>
                <a:chOff x="4201550" y="3338278"/>
                <a:chExt cx="31405" cy="26930"/>
              </a:xfrm>
            </p:grpSpPr>
            <p:sp>
              <p:nvSpPr>
                <p:cNvPr id="6169" name="Google Shape;6169;p9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9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1" name="Google Shape;6171;p94"/>
              <p:cNvGrpSpPr/>
              <p:nvPr/>
            </p:nvGrpSpPr>
            <p:grpSpPr>
              <a:xfrm>
                <a:off x="4238272" y="3369132"/>
                <a:ext cx="31405" cy="27001"/>
                <a:chOff x="4238272" y="3369132"/>
                <a:chExt cx="31405" cy="27001"/>
              </a:xfrm>
            </p:grpSpPr>
            <p:sp>
              <p:nvSpPr>
                <p:cNvPr id="6172" name="Google Shape;6172;p9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9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174" name="Google Shape;6174;p94"/>
            <p:cNvGrpSpPr/>
            <p:nvPr/>
          </p:nvGrpSpPr>
          <p:grpSpPr>
            <a:xfrm>
              <a:off x="4068639" y="3200169"/>
              <a:ext cx="77643" cy="37272"/>
              <a:chOff x="4068639" y="3200169"/>
              <a:chExt cx="77643" cy="37272"/>
            </a:xfrm>
          </p:grpSpPr>
          <p:sp>
            <p:nvSpPr>
              <p:cNvPr id="6175" name="Google Shape;6175;p9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176" name="Google Shape;6176;p94"/>
              <p:cNvGrpSpPr/>
              <p:nvPr/>
            </p:nvGrpSpPr>
            <p:grpSpPr>
              <a:xfrm>
                <a:off x="4114878" y="3200169"/>
                <a:ext cx="31405" cy="26993"/>
                <a:chOff x="4114878" y="3200169"/>
                <a:chExt cx="31405" cy="26993"/>
              </a:xfrm>
            </p:grpSpPr>
            <p:sp>
              <p:nvSpPr>
                <p:cNvPr id="6177" name="Google Shape;6177;p9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9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79" name="Google Shape;6179;p94"/>
              <p:cNvGrpSpPr/>
              <p:nvPr/>
            </p:nvGrpSpPr>
            <p:grpSpPr>
              <a:xfrm>
                <a:off x="4068639" y="3210535"/>
                <a:ext cx="31499" cy="26906"/>
                <a:chOff x="4068639" y="3210535"/>
                <a:chExt cx="31499" cy="26906"/>
              </a:xfrm>
            </p:grpSpPr>
            <p:sp>
              <p:nvSpPr>
                <p:cNvPr id="6180" name="Google Shape;6180;p9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9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182" name="Google Shape;6182;p94"/>
            <p:cNvGrpSpPr/>
            <p:nvPr/>
          </p:nvGrpSpPr>
          <p:grpSpPr>
            <a:xfrm>
              <a:off x="3869702" y="3066935"/>
              <a:ext cx="382664" cy="190294"/>
              <a:chOff x="3869702" y="3066935"/>
              <a:chExt cx="382664" cy="190294"/>
            </a:xfrm>
          </p:grpSpPr>
          <p:grpSp>
            <p:nvGrpSpPr>
              <p:cNvPr id="6183" name="Google Shape;6183;p94"/>
              <p:cNvGrpSpPr/>
              <p:nvPr/>
            </p:nvGrpSpPr>
            <p:grpSpPr>
              <a:xfrm>
                <a:off x="3888633" y="3082351"/>
                <a:ext cx="351172" cy="160698"/>
                <a:chOff x="3888633" y="3082351"/>
                <a:chExt cx="351172" cy="160698"/>
              </a:xfrm>
            </p:grpSpPr>
            <p:sp>
              <p:nvSpPr>
                <p:cNvPr id="6184" name="Google Shape;6184;p9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9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9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9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9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9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0" name="Google Shape;6190;p94"/>
              <p:cNvGrpSpPr/>
              <p:nvPr/>
            </p:nvGrpSpPr>
            <p:grpSpPr>
              <a:xfrm>
                <a:off x="4143703" y="3066935"/>
                <a:ext cx="37783" cy="32357"/>
                <a:chOff x="4143703" y="3066935"/>
                <a:chExt cx="37783" cy="32357"/>
              </a:xfrm>
            </p:grpSpPr>
            <p:sp>
              <p:nvSpPr>
                <p:cNvPr id="6191" name="Google Shape;6191;p9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9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3" name="Google Shape;6193;p94"/>
              <p:cNvGrpSpPr/>
              <p:nvPr/>
            </p:nvGrpSpPr>
            <p:grpSpPr>
              <a:xfrm>
                <a:off x="4044565" y="3103563"/>
                <a:ext cx="37783" cy="32451"/>
                <a:chOff x="4044565" y="3103563"/>
                <a:chExt cx="37783" cy="32451"/>
              </a:xfrm>
            </p:grpSpPr>
            <p:sp>
              <p:nvSpPr>
                <p:cNvPr id="6194" name="Google Shape;6194;p9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9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6" name="Google Shape;6196;p94"/>
              <p:cNvGrpSpPr/>
              <p:nvPr/>
            </p:nvGrpSpPr>
            <p:grpSpPr>
              <a:xfrm>
                <a:off x="4017454" y="3188237"/>
                <a:ext cx="37776" cy="32357"/>
                <a:chOff x="4017454" y="3188237"/>
                <a:chExt cx="37776" cy="32357"/>
              </a:xfrm>
            </p:grpSpPr>
            <p:sp>
              <p:nvSpPr>
                <p:cNvPr id="6197" name="Google Shape;6197;p9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9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99" name="Google Shape;6199;p94"/>
              <p:cNvGrpSpPr/>
              <p:nvPr/>
            </p:nvGrpSpPr>
            <p:grpSpPr>
              <a:xfrm>
                <a:off x="3921548" y="3157509"/>
                <a:ext cx="37783" cy="32357"/>
                <a:chOff x="3921548" y="3157509"/>
                <a:chExt cx="37783" cy="32357"/>
              </a:xfrm>
            </p:grpSpPr>
            <p:sp>
              <p:nvSpPr>
                <p:cNvPr id="6200" name="Google Shape;6200;p9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9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2" name="Google Shape;6202;p94"/>
              <p:cNvGrpSpPr/>
              <p:nvPr/>
            </p:nvGrpSpPr>
            <p:grpSpPr>
              <a:xfrm>
                <a:off x="3939056" y="3211620"/>
                <a:ext cx="37783" cy="32380"/>
                <a:chOff x="3939056" y="3211620"/>
                <a:chExt cx="37783" cy="32380"/>
              </a:xfrm>
            </p:grpSpPr>
            <p:sp>
              <p:nvSpPr>
                <p:cNvPr id="6203" name="Google Shape;6203;p9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9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5" name="Google Shape;6205;p94"/>
              <p:cNvGrpSpPr/>
              <p:nvPr/>
            </p:nvGrpSpPr>
            <p:grpSpPr>
              <a:xfrm>
                <a:off x="4176240" y="3136965"/>
                <a:ext cx="31405" cy="26930"/>
                <a:chOff x="4176240" y="3136965"/>
                <a:chExt cx="31405" cy="26930"/>
              </a:xfrm>
            </p:grpSpPr>
            <p:sp>
              <p:nvSpPr>
                <p:cNvPr id="6206" name="Google Shape;6206;p9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9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08" name="Google Shape;6208;p94"/>
              <p:cNvGrpSpPr/>
              <p:nvPr/>
            </p:nvGrpSpPr>
            <p:grpSpPr>
              <a:xfrm>
                <a:off x="4133148" y="3152593"/>
                <a:ext cx="31499" cy="27001"/>
                <a:chOff x="4133148" y="3152593"/>
                <a:chExt cx="31499" cy="27001"/>
              </a:xfrm>
            </p:grpSpPr>
            <p:sp>
              <p:nvSpPr>
                <p:cNvPr id="6209" name="Google Shape;6209;p9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9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1" name="Google Shape;6211;p94"/>
              <p:cNvGrpSpPr/>
              <p:nvPr/>
            </p:nvGrpSpPr>
            <p:grpSpPr>
              <a:xfrm>
                <a:off x="4220866" y="3073534"/>
                <a:ext cx="31499" cy="26898"/>
                <a:chOff x="4220866" y="3073534"/>
                <a:chExt cx="31499" cy="26898"/>
              </a:xfrm>
            </p:grpSpPr>
            <p:sp>
              <p:nvSpPr>
                <p:cNvPr id="6212" name="Google Shape;6212;p9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9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14" name="Google Shape;6214;p94"/>
              <p:cNvGrpSpPr/>
              <p:nvPr/>
            </p:nvGrpSpPr>
            <p:grpSpPr>
              <a:xfrm>
                <a:off x="3869702" y="3230323"/>
                <a:ext cx="31499" cy="26906"/>
                <a:chOff x="3869702" y="3230323"/>
                <a:chExt cx="31499" cy="26906"/>
              </a:xfrm>
            </p:grpSpPr>
            <p:sp>
              <p:nvSpPr>
                <p:cNvPr id="6215" name="Google Shape;6215;p9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9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217" name="Google Shape;6217;p94"/>
            <p:cNvGrpSpPr/>
            <p:nvPr/>
          </p:nvGrpSpPr>
          <p:grpSpPr>
            <a:xfrm>
              <a:off x="4271383" y="3065882"/>
              <a:ext cx="304556" cy="341663"/>
              <a:chOff x="4271383" y="3065882"/>
              <a:chExt cx="304556" cy="341663"/>
            </a:xfrm>
          </p:grpSpPr>
          <p:grpSp>
            <p:nvGrpSpPr>
              <p:cNvPr id="6218" name="Google Shape;6218;p94"/>
              <p:cNvGrpSpPr/>
              <p:nvPr/>
            </p:nvGrpSpPr>
            <p:grpSpPr>
              <a:xfrm>
                <a:off x="4293838" y="3078639"/>
                <a:ext cx="269353" cy="311973"/>
                <a:chOff x="4293838" y="3078639"/>
                <a:chExt cx="269353" cy="311973"/>
              </a:xfrm>
            </p:grpSpPr>
            <p:sp>
              <p:nvSpPr>
                <p:cNvPr id="6219" name="Google Shape;6219;p9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9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9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9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9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9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9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9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9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9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9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9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9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9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9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9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9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6" name="Google Shape;6236;p94"/>
              <p:cNvGrpSpPr/>
              <p:nvPr/>
            </p:nvGrpSpPr>
            <p:grpSpPr>
              <a:xfrm>
                <a:off x="4538164" y="3342061"/>
                <a:ext cx="37776" cy="32380"/>
                <a:chOff x="4538164" y="3342061"/>
                <a:chExt cx="37776" cy="32380"/>
              </a:xfrm>
            </p:grpSpPr>
            <p:sp>
              <p:nvSpPr>
                <p:cNvPr id="6237" name="Google Shape;6237;p9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9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39" name="Google Shape;6239;p94"/>
              <p:cNvGrpSpPr/>
              <p:nvPr/>
            </p:nvGrpSpPr>
            <p:grpSpPr>
              <a:xfrm>
                <a:off x="4271383" y="3194742"/>
                <a:ext cx="37783" cy="32420"/>
                <a:chOff x="4271383" y="3194742"/>
                <a:chExt cx="37783" cy="32420"/>
              </a:xfrm>
            </p:grpSpPr>
            <p:sp>
              <p:nvSpPr>
                <p:cNvPr id="6240" name="Google Shape;6240;p9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9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2" name="Google Shape;6242;p94"/>
              <p:cNvGrpSpPr/>
              <p:nvPr/>
            </p:nvGrpSpPr>
            <p:grpSpPr>
              <a:xfrm>
                <a:off x="4284416" y="3084058"/>
                <a:ext cx="37783" cy="32357"/>
                <a:chOff x="4284416" y="3084058"/>
                <a:chExt cx="37783" cy="32357"/>
              </a:xfrm>
            </p:grpSpPr>
            <p:sp>
              <p:nvSpPr>
                <p:cNvPr id="6243" name="Google Shape;6243;p9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9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5" name="Google Shape;6245;p94"/>
              <p:cNvGrpSpPr/>
              <p:nvPr/>
            </p:nvGrpSpPr>
            <p:grpSpPr>
              <a:xfrm>
                <a:off x="4478697" y="3297561"/>
                <a:ext cx="37776" cy="32451"/>
                <a:chOff x="4478697" y="3297561"/>
                <a:chExt cx="37776" cy="32451"/>
              </a:xfrm>
            </p:grpSpPr>
            <p:sp>
              <p:nvSpPr>
                <p:cNvPr id="6246" name="Google Shape;6246;p9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9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48" name="Google Shape;6248;p94"/>
              <p:cNvGrpSpPr/>
              <p:nvPr/>
            </p:nvGrpSpPr>
            <p:grpSpPr>
              <a:xfrm>
                <a:off x="4411813" y="3331711"/>
                <a:ext cx="37776" cy="32451"/>
                <a:chOff x="4411813" y="3331711"/>
                <a:chExt cx="37776" cy="32451"/>
              </a:xfrm>
            </p:grpSpPr>
            <p:sp>
              <p:nvSpPr>
                <p:cNvPr id="6249" name="Google Shape;6249;p9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9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1" name="Google Shape;6251;p94"/>
              <p:cNvGrpSpPr/>
              <p:nvPr/>
            </p:nvGrpSpPr>
            <p:grpSpPr>
              <a:xfrm>
                <a:off x="4337984" y="3375188"/>
                <a:ext cx="37776" cy="32357"/>
                <a:chOff x="4337984" y="3375188"/>
                <a:chExt cx="37776" cy="32357"/>
              </a:xfrm>
            </p:grpSpPr>
            <p:sp>
              <p:nvSpPr>
                <p:cNvPr id="6252" name="Google Shape;6252;p9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9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4" name="Google Shape;6254;p94"/>
              <p:cNvGrpSpPr/>
              <p:nvPr/>
            </p:nvGrpSpPr>
            <p:grpSpPr>
              <a:xfrm>
                <a:off x="4494867" y="3090530"/>
                <a:ext cx="37878" cy="32451"/>
                <a:chOff x="4494867" y="3090530"/>
                <a:chExt cx="37878" cy="32451"/>
              </a:xfrm>
            </p:grpSpPr>
            <p:sp>
              <p:nvSpPr>
                <p:cNvPr id="6255" name="Google Shape;6255;p9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9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57" name="Google Shape;6257;p94"/>
              <p:cNvGrpSpPr/>
              <p:nvPr/>
            </p:nvGrpSpPr>
            <p:grpSpPr>
              <a:xfrm>
                <a:off x="4525124" y="3207774"/>
                <a:ext cx="37783" cy="32420"/>
                <a:chOff x="4525124" y="3207774"/>
                <a:chExt cx="37783" cy="32420"/>
              </a:xfrm>
            </p:grpSpPr>
            <p:sp>
              <p:nvSpPr>
                <p:cNvPr id="6258" name="Google Shape;6258;p9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9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0" name="Google Shape;6260;p94"/>
              <p:cNvGrpSpPr/>
              <p:nvPr/>
            </p:nvGrpSpPr>
            <p:grpSpPr>
              <a:xfrm>
                <a:off x="4440544" y="3176479"/>
                <a:ext cx="31499" cy="26898"/>
                <a:chOff x="4440544" y="3176479"/>
                <a:chExt cx="31499" cy="26898"/>
              </a:xfrm>
            </p:grpSpPr>
            <p:sp>
              <p:nvSpPr>
                <p:cNvPr id="6261" name="Google Shape;6261;p9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9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3" name="Google Shape;6263;p94"/>
              <p:cNvGrpSpPr/>
              <p:nvPr/>
            </p:nvGrpSpPr>
            <p:grpSpPr>
              <a:xfrm>
                <a:off x="4350545" y="3156400"/>
                <a:ext cx="31405" cy="27001"/>
                <a:chOff x="4350545" y="3156400"/>
                <a:chExt cx="31405" cy="27001"/>
              </a:xfrm>
            </p:grpSpPr>
            <p:sp>
              <p:nvSpPr>
                <p:cNvPr id="6264" name="Google Shape;6264;p9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9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6" name="Google Shape;6266;p94"/>
              <p:cNvGrpSpPr/>
              <p:nvPr/>
            </p:nvGrpSpPr>
            <p:grpSpPr>
              <a:xfrm>
                <a:off x="4376703" y="3255058"/>
                <a:ext cx="31405" cy="27001"/>
                <a:chOff x="4376703" y="3255058"/>
                <a:chExt cx="31405" cy="27001"/>
              </a:xfrm>
            </p:grpSpPr>
            <p:sp>
              <p:nvSpPr>
                <p:cNvPr id="6267" name="Google Shape;6267;p9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9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69" name="Google Shape;6269;p94"/>
              <p:cNvGrpSpPr/>
              <p:nvPr/>
            </p:nvGrpSpPr>
            <p:grpSpPr>
              <a:xfrm>
                <a:off x="4331322" y="3283656"/>
                <a:ext cx="31405" cy="26945"/>
                <a:chOff x="4331322" y="3283656"/>
                <a:chExt cx="31405" cy="26945"/>
              </a:xfrm>
            </p:grpSpPr>
            <p:sp>
              <p:nvSpPr>
                <p:cNvPr id="6270" name="Google Shape;6270;p9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9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272" name="Google Shape;6272;p94"/>
              <p:cNvGrpSpPr/>
              <p:nvPr/>
            </p:nvGrpSpPr>
            <p:grpSpPr>
              <a:xfrm>
                <a:off x="4380510" y="3065882"/>
                <a:ext cx="31405" cy="26938"/>
                <a:chOff x="4380510" y="3065882"/>
                <a:chExt cx="31405" cy="26938"/>
              </a:xfrm>
            </p:grpSpPr>
            <p:sp>
              <p:nvSpPr>
                <p:cNvPr id="6273" name="Google Shape;6273;p9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9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275" name="Google Shape;6275;p94"/>
            <p:cNvGrpSpPr/>
            <p:nvPr/>
          </p:nvGrpSpPr>
          <p:grpSpPr>
            <a:xfrm>
              <a:off x="4558998" y="3188237"/>
              <a:ext cx="1280131" cy="1052746"/>
              <a:chOff x="4558998" y="3188237"/>
              <a:chExt cx="1280131" cy="1052746"/>
            </a:xfrm>
          </p:grpSpPr>
          <p:sp>
            <p:nvSpPr>
              <p:cNvPr id="6276" name="Google Shape;6276;p9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77" name="Google Shape;6277;p94"/>
              <p:cNvGrpSpPr/>
              <p:nvPr/>
            </p:nvGrpSpPr>
            <p:grpSpPr>
              <a:xfrm>
                <a:off x="4579164" y="3203653"/>
                <a:ext cx="1244833" cy="1020397"/>
                <a:chOff x="4579164" y="3203653"/>
                <a:chExt cx="1244833" cy="1020397"/>
              </a:xfrm>
            </p:grpSpPr>
            <p:sp>
              <p:nvSpPr>
                <p:cNvPr id="6278" name="Google Shape;6278;p9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9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0" name="Google Shape;6280;p94"/>
                <p:cNvGrpSpPr/>
                <p:nvPr/>
              </p:nvGrpSpPr>
              <p:grpSpPr>
                <a:xfrm>
                  <a:off x="4579164" y="3203653"/>
                  <a:ext cx="1244833" cy="1020397"/>
                  <a:chOff x="4579164" y="3203653"/>
                  <a:chExt cx="1244833" cy="1020397"/>
                </a:xfrm>
              </p:grpSpPr>
              <p:sp>
                <p:nvSpPr>
                  <p:cNvPr id="6281" name="Google Shape;6281;p9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9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83" name="Google Shape;6283;p94"/>
                  <p:cNvGrpSpPr/>
                  <p:nvPr/>
                </p:nvGrpSpPr>
                <p:grpSpPr>
                  <a:xfrm>
                    <a:off x="4579164" y="3203653"/>
                    <a:ext cx="1244833" cy="1020397"/>
                    <a:chOff x="4579164" y="3203653"/>
                    <a:chExt cx="1244833" cy="1020397"/>
                  </a:xfrm>
                </p:grpSpPr>
                <p:sp>
                  <p:nvSpPr>
                    <p:cNvPr id="6284" name="Google Shape;6284;p9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9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9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9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9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9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9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9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92" name="Google Shape;6292;p94"/>
                    <p:cNvGrpSpPr/>
                    <p:nvPr/>
                  </p:nvGrpSpPr>
                  <p:grpSpPr>
                    <a:xfrm>
                      <a:off x="4579164" y="3203653"/>
                      <a:ext cx="1244833" cy="1020397"/>
                      <a:chOff x="4579164" y="3203653"/>
                      <a:chExt cx="1244833" cy="1020397"/>
                    </a:xfrm>
                  </p:grpSpPr>
                  <p:sp>
                    <p:nvSpPr>
                      <p:cNvPr id="6293" name="Google Shape;6293;p9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9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9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9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9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9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9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9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9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9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9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9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9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9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07" name="Google Shape;6307;p94"/>
                      <p:cNvGrpSpPr/>
                      <p:nvPr/>
                    </p:nvGrpSpPr>
                    <p:grpSpPr>
                      <a:xfrm>
                        <a:off x="4579164" y="3203653"/>
                        <a:ext cx="1244833" cy="1020397"/>
                        <a:chOff x="4579164" y="3203653"/>
                        <a:chExt cx="1244833" cy="1020397"/>
                      </a:xfrm>
                    </p:grpSpPr>
                    <p:sp>
                      <p:nvSpPr>
                        <p:cNvPr id="6308" name="Google Shape;6308;p9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9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9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9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9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9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9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9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9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9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9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9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9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9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9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9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9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9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9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9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9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9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9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9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32" name="Google Shape;6332;p94"/>
                        <p:cNvGrpSpPr/>
                        <p:nvPr/>
                      </p:nvGrpSpPr>
                      <p:grpSpPr>
                        <a:xfrm>
                          <a:off x="4579164" y="3203653"/>
                          <a:ext cx="1244833" cy="1020397"/>
                          <a:chOff x="4579164" y="3203653"/>
                          <a:chExt cx="1244833" cy="1020397"/>
                        </a:xfrm>
                      </p:grpSpPr>
                      <p:sp>
                        <p:nvSpPr>
                          <p:cNvPr id="6333" name="Google Shape;6333;p9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34" name="Google Shape;6334;p94"/>
                          <p:cNvGrpSpPr/>
                          <p:nvPr/>
                        </p:nvGrpSpPr>
                        <p:grpSpPr>
                          <a:xfrm>
                            <a:off x="4579164" y="3203653"/>
                            <a:ext cx="1244833" cy="1020397"/>
                            <a:chOff x="4579164" y="3203653"/>
                            <a:chExt cx="1244833" cy="1020397"/>
                          </a:xfrm>
                        </p:grpSpPr>
                        <p:sp>
                          <p:nvSpPr>
                            <p:cNvPr id="6335" name="Google Shape;6335;p9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9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9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9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9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9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9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42" name="Google Shape;6342;p94"/>
                            <p:cNvGrpSpPr/>
                            <p:nvPr/>
                          </p:nvGrpSpPr>
                          <p:grpSpPr>
                            <a:xfrm>
                              <a:off x="4579164" y="3203653"/>
                              <a:ext cx="1244833" cy="1020397"/>
                              <a:chOff x="4579164" y="3203653"/>
                              <a:chExt cx="1244833" cy="1020397"/>
                            </a:xfrm>
                          </p:grpSpPr>
                          <p:sp>
                            <p:nvSpPr>
                              <p:cNvPr id="6343" name="Google Shape;6343;p9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9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9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9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9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9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9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9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9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9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9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9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9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56" name="Google Shape;6356;p94"/>
                              <p:cNvGrpSpPr/>
                              <p:nvPr/>
                            </p:nvGrpSpPr>
                            <p:grpSpPr>
                              <a:xfrm>
                                <a:off x="4579164" y="3203653"/>
                                <a:ext cx="1244833" cy="1020397"/>
                                <a:chOff x="4579164" y="3203653"/>
                                <a:chExt cx="1244833" cy="1020397"/>
                              </a:xfrm>
                            </p:grpSpPr>
                            <p:sp>
                              <p:nvSpPr>
                                <p:cNvPr id="6357" name="Google Shape;6357;p9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9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9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9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9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9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9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64" name="Google Shape;6364;p94"/>
                                <p:cNvGrpSpPr/>
                                <p:nvPr/>
                              </p:nvGrpSpPr>
                              <p:grpSpPr>
                                <a:xfrm>
                                  <a:off x="4579164" y="3203653"/>
                                  <a:ext cx="1244833" cy="1020397"/>
                                  <a:chOff x="4579164" y="3203653"/>
                                  <a:chExt cx="1244833" cy="1020397"/>
                                </a:xfrm>
                              </p:grpSpPr>
                              <p:sp>
                                <p:nvSpPr>
                                  <p:cNvPr id="6365" name="Google Shape;6365;p9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9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9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9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9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370" name="Google Shape;6370;p94"/>
                                  <p:cNvGrpSpPr/>
                                  <p:nvPr/>
                                </p:nvGrpSpPr>
                                <p:grpSpPr>
                                  <a:xfrm>
                                    <a:off x="4579164" y="3203653"/>
                                    <a:ext cx="1244833" cy="1020397"/>
                                    <a:chOff x="4579164" y="3203653"/>
                                    <a:chExt cx="1244833" cy="1020397"/>
                                  </a:xfrm>
                                </p:grpSpPr>
                                <p:sp>
                                  <p:nvSpPr>
                                    <p:cNvPr id="6371" name="Google Shape;6371;p9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9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9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9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6375" name="Google Shape;6375;p9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9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9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6378" name="Google Shape;6378;p9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6379" name="Google Shape;6379;p94"/>
              <p:cNvGrpSpPr/>
              <p:nvPr/>
            </p:nvGrpSpPr>
            <p:grpSpPr>
              <a:xfrm>
                <a:off x="4595437" y="3598775"/>
                <a:ext cx="37776" cy="32451"/>
                <a:chOff x="4595437" y="3598775"/>
                <a:chExt cx="37776" cy="32451"/>
              </a:xfrm>
            </p:grpSpPr>
            <p:sp>
              <p:nvSpPr>
                <p:cNvPr id="6380" name="Google Shape;6380;p9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9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2" name="Google Shape;6382;p94"/>
              <p:cNvGrpSpPr/>
              <p:nvPr/>
            </p:nvGrpSpPr>
            <p:grpSpPr>
              <a:xfrm>
                <a:off x="4641864" y="3524443"/>
                <a:ext cx="37776" cy="32380"/>
                <a:chOff x="4641864" y="3524443"/>
                <a:chExt cx="37776" cy="32380"/>
              </a:xfrm>
            </p:grpSpPr>
            <p:sp>
              <p:nvSpPr>
                <p:cNvPr id="6383" name="Google Shape;6383;p9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9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5" name="Google Shape;6385;p94"/>
              <p:cNvGrpSpPr/>
              <p:nvPr/>
            </p:nvGrpSpPr>
            <p:grpSpPr>
              <a:xfrm>
                <a:off x="4648431" y="3893901"/>
                <a:ext cx="37776" cy="32357"/>
                <a:chOff x="4648431" y="3893901"/>
                <a:chExt cx="37776" cy="32357"/>
              </a:xfrm>
            </p:grpSpPr>
            <p:sp>
              <p:nvSpPr>
                <p:cNvPr id="6386" name="Google Shape;6386;p9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9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88" name="Google Shape;6388;p94"/>
              <p:cNvGrpSpPr/>
              <p:nvPr/>
            </p:nvGrpSpPr>
            <p:grpSpPr>
              <a:xfrm>
                <a:off x="4567752" y="3722908"/>
                <a:ext cx="37870" cy="32380"/>
                <a:chOff x="4567752" y="3722908"/>
                <a:chExt cx="37870" cy="32380"/>
              </a:xfrm>
            </p:grpSpPr>
            <p:sp>
              <p:nvSpPr>
                <p:cNvPr id="6389" name="Google Shape;6389;p9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9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1" name="Google Shape;6391;p94"/>
              <p:cNvGrpSpPr/>
              <p:nvPr/>
            </p:nvGrpSpPr>
            <p:grpSpPr>
              <a:xfrm>
                <a:off x="4617506" y="3652052"/>
                <a:ext cx="37783" cy="32357"/>
                <a:chOff x="4617506" y="3652052"/>
                <a:chExt cx="37783" cy="32357"/>
              </a:xfrm>
            </p:grpSpPr>
            <p:sp>
              <p:nvSpPr>
                <p:cNvPr id="6392" name="Google Shape;6392;p9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9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4" name="Google Shape;6394;p94"/>
              <p:cNvGrpSpPr/>
              <p:nvPr/>
            </p:nvGrpSpPr>
            <p:grpSpPr>
              <a:xfrm>
                <a:off x="4739005" y="3554149"/>
                <a:ext cx="37870" cy="32357"/>
                <a:chOff x="4739005" y="3554149"/>
                <a:chExt cx="37870" cy="32357"/>
              </a:xfrm>
            </p:grpSpPr>
            <p:sp>
              <p:nvSpPr>
                <p:cNvPr id="6395" name="Google Shape;6395;p9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9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397" name="Google Shape;6397;p94"/>
              <p:cNvGrpSpPr/>
              <p:nvPr/>
            </p:nvGrpSpPr>
            <p:grpSpPr>
              <a:xfrm>
                <a:off x="4806557" y="3630258"/>
                <a:ext cx="37776" cy="32364"/>
                <a:chOff x="4806557" y="3630258"/>
                <a:chExt cx="37776" cy="32364"/>
              </a:xfrm>
            </p:grpSpPr>
            <p:sp>
              <p:nvSpPr>
                <p:cNvPr id="6398" name="Google Shape;6398;p9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9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0" name="Google Shape;6400;p94"/>
              <p:cNvGrpSpPr/>
              <p:nvPr/>
            </p:nvGrpSpPr>
            <p:grpSpPr>
              <a:xfrm>
                <a:off x="4737007" y="4004357"/>
                <a:ext cx="37870" cy="32357"/>
                <a:chOff x="4737007" y="4004357"/>
                <a:chExt cx="37870" cy="32357"/>
              </a:xfrm>
            </p:grpSpPr>
            <p:sp>
              <p:nvSpPr>
                <p:cNvPr id="6401" name="Google Shape;6401;p9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9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3" name="Google Shape;6403;p94"/>
              <p:cNvGrpSpPr/>
              <p:nvPr/>
            </p:nvGrpSpPr>
            <p:grpSpPr>
              <a:xfrm>
                <a:off x="4773634" y="4208627"/>
                <a:ext cx="37776" cy="32357"/>
                <a:chOff x="4773634" y="4208627"/>
                <a:chExt cx="37776" cy="32357"/>
              </a:xfrm>
            </p:grpSpPr>
            <p:sp>
              <p:nvSpPr>
                <p:cNvPr id="6404" name="Google Shape;6404;p9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9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6" name="Google Shape;6406;p94"/>
              <p:cNvGrpSpPr/>
              <p:nvPr/>
            </p:nvGrpSpPr>
            <p:grpSpPr>
              <a:xfrm>
                <a:off x="4888282" y="4074764"/>
                <a:ext cx="37776" cy="32451"/>
                <a:chOff x="4888282" y="4074764"/>
                <a:chExt cx="37776" cy="32451"/>
              </a:xfrm>
            </p:grpSpPr>
            <p:sp>
              <p:nvSpPr>
                <p:cNvPr id="6407" name="Google Shape;6407;p9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9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09" name="Google Shape;6409;p94"/>
              <p:cNvGrpSpPr/>
              <p:nvPr/>
            </p:nvGrpSpPr>
            <p:grpSpPr>
              <a:xfrm>
                <a:off x="4901315" y="3804271"/>
                <a:ext cx="37776" cy="32364"/>
                <a:chOff x="4901315" y="3804271"/>
                <a:chExt cx="37776" cy="32364"/>
              </a:xfrm>
            </p:grpSpPr>
            <p:sp>
              <p:nvSpPr>
                <p:cNvPr id="6410" name="Google Shape;6410;p9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9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2" name="Google Shape;6412;p94"/>
              <p:cNvGrpSpPr/>
              <p:nvPr/>
            </p:nvGrpSpPr>
            <p:grpSpPr>
              <a:xfrm>
                <a:off x="4866394" y="3715035"/>
                <a:ext cx="37846" cy="32357"/>
                <a:chOff x="4866394" y="3715035"/>
                <a:chExt cx="37846" cy="32357"/>
              </a:xfrm>
            </p:grpSpPr>
            <p:sp>
              <p:nvSpPr>
                <p:cNvPr id="6413" name="Google Shape;6413;p9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9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5" name="Google Shape;6415;p94"/>
              <p:cNvGrpSpPr/>
              <p:nvPr/>
            </p:nvGrpSpPr>
            <p:grpSpPr>
              <a:xfrm>
                <a:off x="4979233" y="3839798"/>
                <a:ext cx="37878" cy="32420"/>
                <a:chOff x="4979233" y="3839798"/>
                <a:chExt cx="37878" cy="32420"/>
              </a:xfrm>
            </p:grpSpPr>
            <p:sp>
              <p:nvSpPr>
                <p:cNvPr id="6416" name="Google Shape;6416;p9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9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18" name="Google Shape;6418;p94"/>
              <p:cNvGrpSpPr/>
              <p:nvPr/>
            </p:nvGrpSpPr>
            <p:grpSpPr>
              <a:xfrm>
                <a:off x="4790662" y="3679147"/>
                <a:ext cx="37783" cy="32380"/>
                <a:chOff x="4790662" y="3679147"/>
                <a:chExt cx="37783" cy="32380"/>
              </a:xfrm>
            </p:grpSpPr>
            <p:sp>
              <p:nvSpPr>
                <p:cNvPr id="6419" name="Google Shape;6419;p9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9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1" name="Google Shape;6421;p94"/>
              <p:cNvGrpSpPr/>
              <p:nvPr/>
            </p:nvGrpSpPr>
            <p:grpSpPr>
              <a:xfrm>
                <a:off x="4857263" y="3557861"/>
                <a:ext cx="37776" cy="32357"/>
                <a:chOff x="4857263" y="3557861"/>
                <a:chExt cx="37776" cy="32357"/>
              </a:xfrm>
            </p:grpSpPr>
            <p:sp>
              <p:nvSpPr>
                <p:cNvPr id="6422" name="Google Shape;6422;p9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9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4" name="Google Shape;6424;p94"/>
              <p:cNvGrpSpPr/>
              <p:nvPr/>
            </p:nvGrpSpPr>
            <p:grpSpPr>
              <a:xfrm>
                <a:off x="4883902" y="3648033"/>
                <a:ext cx="37783" cy="32380"/>
                <a:chOff x="4883902" y="3648033"/>
                <a:chExt cx="37783" cy="32380"/>
              </a:xfrm>
            </p:grpSpPr>
            <p:sp>
              <p:nvSpPr>
                <p:cNvPr id="6425" name="Google Shape;6425;p9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9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27" name="Google Shape;6427;p94"/>
              <p:cNvGrpSpPr/>
              <p:nvPr/>
            </p:nvGrpSpPr>
            <p:grpSpPr>
              <a:xfrm>
                <a:off x="4907780" y="3347220"/>
                <a:ext cx="37878" cy="32357"/>
                <a:chOff x="4907780" y="3347220"/>
                <a:chExt cx="37878" cy="32357"/>
              </a:xfrm>
            </p:grpSpPr>
            <p:sp>
              <p:nvSpPr>
                <p:cNvPr id="6428" name="Google Shape;6428;p9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9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0" name="Google Shape;6430;p94"/>
              <p:cNvGrpSpPr/>
              <p:nvPr/>
            </p:nvGrpSpPr>
            <p:grpSpPr>
              <a:xfrm>
                <a:off x="5065048" y="3738150"/>
                <a:ext cx="37783" cy="32364"/>
                <a:chOff x="5065048" y="3738150"/>
                <a:chExt cx="37783" cy="32364"/>
              </a:xfrm>
            </p:grpSpPr>
            <p:sp>
              <p:nvSpPr>
                <p:cNvPr id="6431" name="Google Shape;6431;p9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9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3" name="Google Shape;6433;p94"/>
              <p:cNvGrpSpPr/>
              <p:nvPr/>
            </p:nvGrpSpPr>
            <p:grpSpPr>
              <a:xfrm>
                <a:off x="5071616" y="3284615"/>
                <a:ext cx="37783" cy="32357"/>
                <a:chOff x="5071616" y="3284615"/>
                <a:chExt cx="37783" cy="32357"/>
              </a:xfrm>
            </p:grpSpPr>
            <p:sp>
              <p:nvSpPr>
                <p:cNvPr id="6434" name="Google Shape;6434;p9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9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6" name="Google Shape;6436;p94"/>
              <p:cNvGrpSpPr/>
              <p:nvPr/>
            </p:nvGrpSpPr>
            <p:grpSpPr>
              <a:xfrm>
                <a:off x="5389291" y="3759921"/>
                <a:ext cx="37783" cy="32380"/>
                <a:chOff x="5389291" y="3759921"/>
                <a:chExt cx="37783" cy="32380"/>
              </a:xfrm>
            </p:grpSpPr>
            <p:sp>
              <p:nvSpPr>
                <p:cNvPr id="6437" name="Google Shape;6437;p9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9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39" name="Google Shape;6439;p94"/>
              <p:cNvGrpSpPr/>
              <p:nvPr/>
            </p:nvGrpSpPr>
            <p:grpSpPr>
              <a:xfrm>
                <a:off x="5431534" y="3632932"/>
                <a:ext cx="37878" cy="32451"/>
                <a:chOff x="5431534" y="3632932"/>
                <a:chExt cx="37878" cy="32451"/>
              </a:xfrm>
            </p:grpSpPr>
            <p:sp>
              <p:nvSpPr>
                <p:cNvPr id="6440" name="Google Shape;6440;p9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9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2" name="Google Shape;6442;p94"/>
              <p:cNvGrpSpPr/>
              <p:nvPr/>
            </p:nvGrpSpPr>
            <p:grpSpPr>
              <a:xfrm>
                <a:off x="5540755" y="3544829"/>
                <a:ext cx="37783" cy="32357"/>
                <a:chOff x="5540755" y="3544829"/>
                <a:chExt cx="37783" cy="32357"/>
              </a:xfrm>
            </p:grpSpPr>
            <p:sp>
              <p:nvSpPr>
                <p:cNvPr id="6443" name="Google Shape;6443;p9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9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5" name="Google Shape;6445;p94"/>
              <p:cNvGrpSpPr/>
              <p:nvPr/>
            </p:nvGrpSpPr>
            <p:grpSpPr>
              <a:xfrm>
                <a:off x="5579293" y="3412107"/>
                <a:ext cx="37776" cy="32357"/>
                <a:chOff x="5579293" y="3412107"/>
                <a:chExt cx="37776" cy="32357"/>
              </a:xfrm>
            </p:grpSpPr>
            <p:sp>
              <p:nvSpPr>
                <p:cNvPr id="6446" name="Google Shape;6446;p9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9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8" name="Google Shape;6448;p94"/>
              <p:cNvGrpSpPr/>
              <p:nvPr/>
            </p:nvGrpSpPr>
            <p:grpSpPr>
              <a:xfrm>
                <a:off x="5801346" y="3284615"/>
                <a:ext cx="37783" cy="32357"/>
                <a:chOff x="5801346" y="3284615"/>
                <a:chExt cx="37783" cy="32357"/>
              </a:xfrm>
            </p:grpSpPr>
            <p:sp>
              <p:nvSpPr>
                <p:cNvPr id="6449" name="Google Shape;6449;p9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9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1" name="Google Shape;6451;p94"/>
              <p:cNvGrpSpPr/>
              <p:nvPr/>
            </p:nvGrpSpPr>
            <p:grpSpPr>
              <a:xfrm>
                <a:off x="5763578" y="3399067"/>
                <a:ext cx="37776" cy="32364"/>
                <a:chOff x="5763578" y="3399067"/>
                <a:chExt cx="37776" cy="32364"/>
              </a:xfrm>
            </p:grpSpPr>
            <p:sp>
              <p:nvSpPr>
                <p:cNvPr id="6452" name="Google Shape;6452;p9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9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4" name="Google Shape;6454;p94"/>
              <p:cNvGrpSpPr/>
              <p:nvPr/>
            </p:nvGrpSpPr>
            <p:grpSpPr>
              <a:xfrm>
                <a:off x="5395858" y="3230952"/>
                <a:ext cx="37776" cy="32364"/>
                <a:chOff x="5395858" y="3230952"/>
                <a:chExt cx="37776" cy="32364"/>
              </a:xfrm>
            </p:grpSpPr>
            <p:sp>
              <p:nvSpPr>
                <p:cNvPr id="6455" name="Google Shape;6455;p9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9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57" name="Google Shape;6457;p94"/>
              <p:cNvGrpSpPr/>
              <p:nvPr/>
            </p:nvGrpSpPr>
            <p:grpSpPr>
              <a:xfrm>
                <a:off x="5264088" y="3188237"/>
                <a:ext cx="37776" cy="32357"/>
                <a:chOff x="5264088" y="3188237"/>
                <a:chExt cx="37776" cy="32357"/>
              </a:xfrm>
            </p:grpSpPr>
            <p:sp>
              <p:nvSpPr>
                <p:cNvPr id="6458" name="Google Shape;6458;p9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9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0" name="Google Shape;6460;p94"/>
              <p:cNvGrpSpPr/>
              <p:nvPr/>
            </p:nvGrpSpPr>
            <p:grpSpPr>
              <a:xfrm>
                <a:off x="5585758" y="3237425"/>
                <a:ext cx="37878" cy="32357"/>
                <a:chOff x="5585758" y="3237425"/>
                <a:chExt cx="37878" cy="32357"/>
              </a:xfrm>
            </p:grpSpPr>
            <p:sp>
              <p:nvSpPr>
                <p:cNvPr id="6461" name="Google Shape;6461;p9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9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3" name="Google Shape;6463;p94"/>
              <p:cNvGrpSpPr/>
              <p:nvPr/>
            </p:nvGrpSpPr>
            <p:grpSpPr>
              <a:xfrm>
                <a:off x="4874196" y="3291088"/>
                <a:ext cx="37878" cy="32451"/>
                <a:chOff x="4874196" y="3291088"/>
                <a:chExt cx="37878" cy="32451"/>
              </a:xfrm>
            </p:grpSpPr>
            <p:sp>
              <p:nvSpPr>
                <p:cNvPr id="6464" name="Google Shape;6464;p9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9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6" name="Google Shape;6466;p94"/>
              <p:cNvGrpSpPr/>
              <p:nvPr/>
            </p:nvGrpSpPr>
            <p:grpSpPr>
              <a:xfrm>
                <a:off x="5197770" y="3785466"/>
                <a:ext cx="37783" cy="32427"/>
                <a:chOff x="5197770" y="3785466"/>
                <a:chExt cx="37783" cy="32427"/>
              </a:xfrm>
            </p:grpSpPr>
            <p:sp>
              <p:nvSpPr>
                <p:cNvPr id="6467" name="Google Shape;6467;p9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9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69" name="Google Shape;6469;p94"/>
              <p:cNvGrpSpPr/>
              <p:nvPr/>
            </p:nvGrpSpPr>
            <p:grpSpPr>
              <a:xfrm>
                <a:off x="5177699" y="3492117"/>
                <a:ext cx="37776" cy="32357"/>
                <a:chOff x="5177699" y="3492117"/>
                <a:chExt cx="37776" cy="32357"/>
              </a:xfrm>
            </p:grpSpPr>
            <p:sp>
              <p:nvSpPr>
                <p:cNvPr id="6470" name="Google Shape;6470;p9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9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2" name="Google Shape;6472;p94"/>
              <p:cNvGrpSpPr/>
              <p:nvPr/>
            </p:nvGrpSpPr>
            <p:grpSpPr>
              <a:xfrm>
                <a:off x="5349431" y="3622346"/>
                <a:ext cx="37870" cy="32380"/>
                <a:chOff x="5349431" y="3622346"/>
                <a:chExt cx="37870" cy="32380"/>
              </a:xfrm>
            </p:grpSpPr>
            <p:sp>
              <p:nvSpPr>
                <p:cNvPr id="6473" name="Google Shape;6473;p9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9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5" name="Google Shape;6475;p94"/>
              <p:cNvGrpSpPr/>
              <p:nvPr/>
            </p:nvGrpSpPr>
            <p:grpSpPr>
              <a:xfrm>
                <a:off x="5068855" y="3563980"/>
                <a:ext cx="53954" cy="46223"/>
                <a:chOff x="5068855" y="3563980"/>
                <a:chExt cx="53954" cy="46223"/>
              </a:xfrm>
            </p:grpSpPr>
            <p:sp>
              <p:nvSpPr>
                <p:cNvPr id="6476" name="Google Shape;6476;p9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9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78" name="Google Shape;6478;p94"/>
              <p:cNvGrpSpPr/>
              <p:nvPr/>
            </p:nvGrpSpPr>
            <p:grpSpPr>
              <a:xfrm>
                <a:off x="5037654" y="3392507"/>
                <a:ext cx="37870" cy="32451"/>
                <a:chOff x="5037654" y="3392507"/>
                <a:chExt cx="37870" cy="32451"/>
              </a:xfrm>
            </p:grpSpPr>
            <p:sp>
              <p:nvSpPr>
                <p:cNvPr id="6479" name="Google Shape;6479;p9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9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1" name="Google Shape;6481;p94"/>
              <p:cNvGrpSpPr/>
              <p:nvPr/>
            </p:nvGrpSpPr>
            <p:grpSpPr>
              <a:xfrm>
                <a:off x="5456560" y="3368629"/>
                <a:ext cx="37870" cy="32451"/>
                <a:chOff x="5456560" y="3368629"/>
                <a:chExt cx="37870" cy="32451"/>
              </a:xfrm>
            </p:grpSpPr>
            <p:sp>
              <p:nvSpPr>
                <p:cNvPr id="6482" name="Google Shape;6482;p9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9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4" name="Google Shape;6484;p94"/>
              <p:cNvGrpSpPr/>
              <p:nvPr/>
            </p:nvGrpSpPr>
            <p:grpSpPr>
              <a:xfrm>
                <a:off x="4755749" y="3501516"/>
                <a:ext cx="46246" cy="39608"/>
                <a:chOff x="4755749" y="3501516"/>
                <a:chExt cx="46246" cy="39608"/>
              </a:xfrm>
            </p:grpSpPr>
            <p:sp>
              <p:nvSpPr>
                <p:cNvPr id="6485" name="Google Shape;6485;p9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9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87" name="Google Shape;6487;p94"/>
              <p:cNvGrpSpPr/>
              <p:nvPr/>
            </p:nvGrpSpPr>
            <p:grpSpPr>
              <a:xfrm>
                <a:off x="4681346" y="3485582"/>
                <a:ext cx="37783" cy="32427"/>
                <a:chOff x="4681346" y="3485582"/>
                <a:chExt cx="37783" cy="32427"/>
              </a:xfrm>
            </p:grpSpPr>
            <p:sp>
              <p:nvSpPr>
                <p:cNvPr id="6488" name="Google Shape;6488;p9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9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0" name="Google Shape;6490;p94"/>
              <p:cNvGrpSpPr/>
              <p:nvPr/>
            </p:nvGrpSpPr>
            <p:grpSpPr>
              <a:xfrm>
                <a:off x="4767067" y="3291088"/>
                <a:ext cx="37878" cy="32451"/>
                <a:chOff x="4767067" y="3291088"/>
                <a:chExt cx="37878" cy="32451"/>
              </a:xfrm>
            </p:grpSpPr>
            <p:sp>
              <p:nvSpPr>
                <p:cNvPr id="6491" name="Google Shape;6491;p9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9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3" name="Google Shape;6493;p94"/>
              <p:cNvGrpSpPr/>
              <p:nvPr/>
            </p:nvGrpSpPr>
            <p:grpSpPr>
              <a:xfrm>
                <a:off x="4687819" y="3405539"/>
                <a:ext cx="37776" cy="32451"/>
                <a:chOff x="4687819" y="3405539"/>
                <a:chExt cx="37776" cy="32451"/>
              </a:xfrm>
            </p:grpSpPr>
            <p:sp>
              <p:nvSpPr>
                <p:cNvPr id="6494" name="Google Shape;6494;p9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9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6" name="Google Shape;6496;p94"/>
              <p:cNvGrpSpPr/>
              <p:nvPr/>
            </p:nvGrpSpPr>
            <p:grpSpPr>
              <a:xfrm>
                <a:off x="4923101" y="3444809"/>
                <a:ext cx="52813" cy="45318"/>
                <a:chOff x="4923101" y="3444809"/>
                <a:chExt cx="52813" cy="45318"/>
              </a:xfrm>
            </p:grpSpPr>
            <p:sp>
              <p:nvSpPr>
                <p:cNvPr id="6497" name="Google Shape;6497;p9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9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99" name="Google Shape;6499;p94"/>
              <p:cNvGrpSpPr/>
              <p:nvPr/>
            </p:nvGrpSpPr>
            <p:grpSpPr>
              <a:xfrm>
                <a:off x="4846040" y="3654750"/>
                <a:ext cx="31405" cy="26993"/>
                <a:chOff x="4846040" y="3654750"/>
                <a:chExt cx="31405" cy="26993"/>
              </a:xfrm>
            </p:grpSpPr>
            <p:sp>
              <p:nvSpPr>
                <p:cNvPr id="6500" name="Google Shape;6500;p9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9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2" name="Google Shape;6502;p94"/>
              <p:cNvGrpSpPr/>
              <p:nvPr/>
            </p:nvGrpSpPr>
            <p:grpSpPr>
              <a:xfrm>
                <a:off x="4925673" y="3691700"/>
                <a:ext cx="40253" cy="34472"/>
                <a:chOff x="4925673" y="3691700"/>
                <a:chExt cx="40253" cy="34472"/>
              </a:xfrm>
            </p:grpSpPr>
            <p:sp>
              <p:nvSpPr>
                <p:cNvPr id="6503" name="Google Shape;6503;p9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9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5" name="Google Shape;6505;p94"/>
              <p:cNvGrpSpPr/>
              <p:nvPr/>
            </p:nvGrpSpPr>
            <p:grpSpPr>
              <a:xfrm>
                <a:off x="4894653" y="3740848"/>
                <a:ext cx="31405" cy="26906"/>
                <a:chOff x="4894653" y="3740848"/>
                <a:chExt cx="31405" cy="26906"/>
              </a:xfrm>
            </p:grpSpPr>
            <p:sp>
              <p:nvSpPr>
                <p:cNvPr id="6506" name="Google Shape;6506;p9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9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08" name="Google Shape;6508;p94"/>
              <p:cNvGrpSpPr/>
              <p:nvPr/>
            </p:nvGrpSpPr>
            <p:grpSpPr>
              <a:xfrm>
                <a:off x="4962300" y="3696348"/>
                <a:ext cx="38255" cy="32773"/>
                <a:chOff x="4962300" y="3696348"/>
                <a:chExt cx="38255" cy="32773"/>
              </a:xfrm>
            </p:grpSpPr>
            <p:sp>
              <p:nvSpPr>
                <p:cNvPr id="6509" name="Google Shape;6509;p9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9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1" name="Google Shape;6511;p94"/>
              <p:cNvGrpSpPr/>
              <p:nvPr/>
            </p:nvGrpSpPr>
            <p:grpSpPr>
              <a:xfrm>
                <a:off x="4980185" y="3743349"/>
                <a:ext cx="31499" cy="26969"/>
                <a:chOff x="4980185" y="3743349"/>
                <a:chExt cx="31499" cy="26969"/>
              </a:xfrm>
            </p:grpSpPr>
            <p:sp>
              <p:nvSpPr>
                <p:cNvPr id="6512" name="Google Shape;6512;p9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9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4" name="Google Shape;6514;p94"/>
              <p:cNvGrpSpPr/>
              <p:nvPr/>
            </p:nvGrpSpPr>
            <p:grpSpPr>
              <a:xfrm>
                <a:off x="5013768" y="3734312"/>
                <a:ext cx="31499" cy="26969"/>
                <a:chOff x="5013768" y="3734312"/>
                <a:chExt cx="31499" cy="26969"/>
              </a:xfrm>
            </p:grpSpPr>
            <p:sp>
              <p:nvSpPr>
                <p:cNvPr id="6515" name="Google Shape;6515;p9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9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17" name="Google Shape;6517;p94"/>
              <p:cNvGrpSpPr/>
              <p:nvPr/>
            </p:nvGrpSpPr>
            <p:grpSpPr>
              <a:xfrm>
                <a:off x="5036703" y="3764545"/>
                <a:ext cx="31499" cy="26898"/>
                <a:chOff x="5036703" y="3764545"/>
                <a:chExt cx="31499" cy="26898"/>
              </a:xfrm>
            </p:grpSpPr>
            <p:sp>
              <p:nvSpPr>
                <p:cNvPr id="6518" name="Google Shape;6518;p9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9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0" name="Google Shape;6520;p94"/>
              <p:cNvGrpSpPr/>
              <p:nvPr/>
            </p:nvGrpSpPr>
            <p:grpSpPr>
              <a:xfrm>
                <a:off x="4953546" y="3768352"/>
                <a:ext cx="31405" cy="26898"/>
                <a:chOff x="4953546" y="3768352"/>
                <a:chExt cx="31405" cy="26898"/>
              </a:xfrm>
            </p:grpSpPr>
            <p:sp>
              <p:nvSpPr>
                <p:cNvPr id="6521" name="Google Shape;6521;p9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9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3" name="Google Shape;6523;p94"/>
              <p:cNvGrpSpPr/>
              <p:nvPr/>
            </p:nvGrpSpPr>
            <p:grpSpPr>
              <a:xfrm>
                <a:off x="4964770" y="3814016"/>
                <a:ext cx="31499" cy="26993"/>
                <a:chOff x="4964770" y="3814016"/>
                <a:chExt cx="31499" cy="26993"/>
              </a:xfrm>
            </p:grpSpPr>
            <p:sp>
              <p:nvSpPr>
                <p:cNvPr id="6524" name="Google Shape;6524;p9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9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6" name="Google Shape;6526;p94"/>
              <p:cNvGrpSpPr/>
              <p:nvPr/>
            </p:nvGrpSpPr>
            <p:grpSpPr>
              <a:xfrm>
                <a:off x="4923290" y="3800504"/>
                <a:ext cx="31468" cy="26898"/>
                <a:chOff x="4923290" y="3800504"/>
                <a:chExt cx="31468" cy="26898"/>
              </a:xfrm>
            </p:grpSpPr>
            <p:sp>
              <p:nvSpPr>
                <p:cNvPr id="6527" name="Google Shape;6527;p9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9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29" name="Google Shape;6529;p94"/>
              <p:cNvGrpSpPr/>
              <p:nvPr/>
            </p:nvGrpSpPr>
            <p:grpSpPr>
              <a:xfrm>
                <a:off x="5108534" y="3650943"/>
                <a:ext cx="31405" cy="26993"/>
                <a:chOff x="5108534" y="3650943"/>
                <a:chExt cx="31405" cy="26993"/>
              </a:xfrm>
            </p:grpSpPr>
            <p:sp>
              <p:nvSpPr>
                <p:cNvPr id="6530" name="Google Shape;6530;p9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9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2" name="Google Shape;6532;p94"/>
              <p:cNvGrpSpPr/>
              <p:nvPr/>
            </p:nvGrpSpPr>
            <p:grpSpPr>
              <a:xfrm>
                <a:off x="5119380" y="3760739"/>
                <a:ext cx="31499" cy="26993"/>
                <a:chOff x="5119380" y="3760739"/>
                <a:chExt cx="31499" cy="26993"/>
              </a:xfrm>
            </p:grpSpPr>
            <p:sp>
              <p:nvSpPr>
                <p:cNvPr id="6533" name="Google Shape;6533;p9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9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5" name="Google Shape;6535;p94"/>
              <p:cNvGrpSpPr/>
              <p:nvPr/>
            </p:nvGrpSpPr>
            <p:grpSpPr>
              <a:xfrm>
                <a:off x="5119380" y="3788235"/>
                <a:ext cx="31499" cy="26993"/>
                <a:chOff x="5119380" y="3788235"/>
                <a:chExt cx="31499" cy="26993"/>
              </a:xfrm>
            </p:grpSpPr>
            <p:sp>
              <p:nvSpPr>
                <p:cNvPr id="6536" name="Google Shape;6536;p9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9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38" name="Google Shape;6538;p94"/>
              <p:cNvGrpSpPr/>
              <p:nvPr/>
            </p:nvGrpSpPr>
            <p:grpSpPr>
              <a:xfrm>
                <a:off x="5158005" y="3875284"/>
                <a:ext cx="31405" cy="27001"/>
                <a:chOff x="5158005" y="3875284"/>
                <a:chExt cx="31405" cy="27001"/>
              </a:xfrm>
            </p:grpSpPr>
            <p:sp>
              <p:nvSpPr>
                <p:cNvPr id="6539" name="Google Shape;6539;p9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9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1" name="Google Shape;6541;p94"/>
              <p:cNvGrpSpPr/>
              <p:nvPr/>
            </p:nvGrpSpPr>
            <p:grpSpPr>
              <a:xfrm>
                <a:off x="5233163" y="3764545"/>
                <a:ext cx="31499" cy="26898"/>
                <a:chOff x="5233163" y="3764545"/>
                <a:chExt cx="31499" cy="26898"/>
              </a:xfrm>
            </p:grpSpPr>
            <p:sp>
              <p:nvSpPr>
                <p:cNvPr id="6542" name="Google Shape;6542;p9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9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4" name="Google Shape;6544;p94"/>
              <p:cNvGrpSpPr/>
              <p:nvPr/>
            </p:nvGrpSpPr>
            <p:grpSpPr>
              <a:xfrm>
                <a:off x="5276168" y="3805545"/>
                <a:ext cx="31499" cy="26906"/>
                <a:chOff x="5276168" y="3805545"/>
                <a:chExt cx="31499" cy="26906"/>
              </a:xfrm>
            </p:grpSpPr>
            <p:sp>
              <p:nvSpPr>
                <p:cNvPr id="6545" name="Google Shape;6545;p9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9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47" name="Google Shape;6547;p94"/>
              <p:cNvGrpSpPr/>
              <p:nvPr/>
            </p:nvGrpSpPr>
            <p:grpSpPr>
              <a:xfrm>
                <a:off x="5294053" y="3851933"/>
                <a:ext cx="31405" cy="26945"/>
                <a:chOff x="5294053" y="3851933"/>
                <a:chExt cx="31405" cy="26945"/>
              </a:xfrm>
            </p:grpSpPr>
            <p:sp>
              <p:nvSpPr>
                <p:cNvPr id="6548" name="Google Shape;6548;p9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9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0" name="Google Shape;6550;p94"/>
              <p:cNvGrpSpPr/>
              <p:nvPr/>
            </p:nvGrpSpPr>
            <p:grpSpPr>
              <a:xfrm>
                <a:off x="5341723" y="3851902"/>
                <a:ext cx="31405" cy="26977"/>
                <a:chOff x="5341723" y="3851902"/>
                <a:chExt cx="31405" cy="26977"/>
              </a:xfrm>
            </p:grpSpPr>
            <p:sp>
              <p:nvSpPr>
                <p:cNvPr id="6551" name="Google Shape;6551;p9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9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3" name="Google Shape;6553;p94"/>
              <p:cNvGrpSpPr/>
              <p:nvPr/>
            </p:nvGrpSpPr>
            <p:grpSpPr>
              <a:xfrm>
                <a:off x="5054871" y="3507855"/>
                <a:ext cx="31405" cy="26993"/>
                <a:chOff x="5054871" y="3507855"/>
                <a:chExt cx="31405" cy="26993"/>
              </a:xfrm>
            </p:grpSpPr>
            <p:sp>
              <p:nvSpPr>
                <p:cNvPr id="6554" name="Google Shape;6554;p9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9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6" name="Google Shape;6556;p94"/>
              <p:cNvGrpSpPr/>
              <p:nvPr/>
            </p:nvGrpSpPr>
            <p:grpSpPr>
              <a:xfrm>
                <a:off x="4876579" y="3675325"/>
                <a:ext cx="31405" cy="26969"/>
                <a:chOff x="4876579" y="3675325"/>
                <a:chExt cx="31405" cy="26969"/>
              </a:xfrm>
            </p:grpSpPr>
            <p:sp>
              <p:nvSpPr>
                <p:cNvPr id="6557" name="Google Shape;6557;p9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9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59" name="Google Shape;6559;p94"/>
              <p:cNvGrpSpPr/>
              <p:nvPr/>
            </p:nvGrpSpPr>
            <p:grpSpPr>
              <a:xfrm>
                <a:off x="4842233" y="3688333"/>
                <a:ext cx="31405" cy="26993"/>
                <a:chOff x="4842233" y="3688333"/>
                <a:chExt cx="31405" cy="26993"/>
              </a:xfrm>
            </p:grpSpPr>
            <p:sp>
              <p:nvSpPr>
                <p:cNvPr id="6560" name="Google Shape;6560;p9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9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62" name="Google Shape;6562;p94"/>
              <p:cNvGrpSpPr/>
              <p:nvPr/>
            </p:nvGrpSpPr>
            <p:grpSpPr>
              <a:xfrm>
                <a:off x="5187876" y="3608032"/>
                <a:ext cx="31405" cy="27001"/>
                <a:chOff x="5187876" y="3608032"/>
                <a:chExt cx="31405" cy="27001"/>
              </a:xfrm>
            </p:grpSpPr>
            <p:sp>
              <p:nvSpPr>
                <p:cNvPr id="6563" name="Google Shape;6563;p9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9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65" name="Google Shape;6565;p9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9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67" name="Google Shape;6567;p94"/>
              <p:cNvGrpSpPr/>
              <p:nvPr/>
            </p:nvGrpSpPr>
            <p:grpSpPr>
              <a:xfrm>
                <a:off x="5269224" y="3304167"/>
                <a:ext cx="40253" cy="34402"/>
                <a:chOff x="5269224" y="3304167"/>
                <a:chExt cx="40253" cy="34402"/>
              </a:xfrm>
            </p:grpSpPr>
            <p:sp>
              <p:nvSpPr>
                <p:cNvPr id="6568" name="Google Shape;6568;p9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9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0" name="Google Shape;6570;p94"/>
              <p:cNvGrpSpPr/>
              <p:nvPr/>
            </p:nvGrpSpPr>
            <p:grpSpPr>
              <a:xfrm>
                <a:off x="5327354" y="3476615"/>
                <a:ext cx="49864" cy="42723"/>
                <a:chOff x="5327354" y="3476615"/>
                <a:chExt cx="49864" cy="42723"/>
              </a:xfrm>
            </p:grpSpPr>
            <p:sp>
              <p:nvSpPr>
                <p:cNvPr id="6571" name="Google Shape;6571;p9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9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573" name="Google Shape;6573;p9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9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75" name="Google Shape;6575;p94"/>
              <p:cNvGrpSpPr/>
              <p:nvPr/>
            </p:nvGrpSpPr>
            <p:grpSpPr>
              <a:xfrm>
                <a:off x="5341723" y="3775957"/>
                <a:ext cx="31405" cy="26898"/>
                <a:chOff x="5341723" y="3775957"/>
                <a:chExt cx="31405" cy="26898"/>
              </a:xfrm>
            </p:grpSpPr>
            <p:sp>
              <p:nvSpPr>
                <p:cNvPr id="6576" name="Google Shape;6576;p9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9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78" name="Google Shape;6578;p94"/>
              <p:cNvGrpSpPr/>
              <p:nvPr/>
            </p:nvGrpSpPr>
            <p:grpSpPr>
              <a:xfrm>
                <a:off x="5439053" y="3699274"/>
                <a:ext cx="31405" cy="26898"/>
                <a:chOff x="5439053" y="3699274"/>
                <a:chExt cx="31405" cy="26898"/>
              </a:xfrm>
            </p:grpSpPr>
            <p:sp>
              <p:nvSpPr>
                <p:cNvPr id="6579" name="Google Shape;6579;p9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9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1" name="Google Shape;6581;p94"/>
              <p:cNvGrpSpPr/>
              <p:nvPr/>
            </p:nvGrpSpPr>
            <p:grpSpPr>
              <a:xfrm>
                <a:off x="5412414" y="3622307"/>
                <a:ext cx="31499" cy="26993"/>
                <a:chOff x="5412414" y="3622307"/>
                <a:chExt cx="31499" cy="26993"/>
              </a:xfrm>
            </p:grpSpPr>
            <p:sp>
              <p:nvSpPr>
                <p:cNvPr id="6582" name="Google Shape;6582;p9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9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4" name="Google Shape;6584;p94"/>
              <p:cNvGrpSpPr/>
              <p:nvPr/>
            </p:nvGrpSpPr>
            <p:grpSpPr>
              <a:xfrm>
                <a:off x="5476254" y="3473949"/>
                <a:ext cx="26835" cy="26930"/>
                <a:chOff x="5476254" y="3473949"/>
                <a:chExt cx="26835" cy="26930"/>
              </a:xfrm>
            </p:grpSpPr>
            <p:sp>
              <p:nvSpPr>
                <p:cNvPr id="6585" name="Google Shape;6585;p9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9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87" name="Google Shape;6587;p94"/>
              <p:cNvGrpSpPr/>
              <p:nvPr/>
            </p:nvGrpSpPr>
            <p:grpSpPr>
              <a:xfrm>
                <a:off x="5564547" y="3481594"/>
                <a:ext cx="31397" cy="26898"/>
                <a:chOff x="5564547" y="3481594"/>
                <a:chExt cx="31397" cy="26898"/>
              </a:xfrm>
            </p:grpSpPr>
            <p:sp>
              <p:nvSpPr>
                <p:cNvPr id="6588" name="Google Shape;6588;p9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9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0" name="Google Shape;6590;p94"/>
              <p:cNvGrpSpPr/>
              <p:nvPr/>
            </p:nvGrpSpPr>
            <p:grpSpPr>
              <a:xfrm>
                <a:off x="5534101" y="3470174"/>
                <a:ext cx="31397" cy="26906"/>
                <a:chOff x="5534101" y="3470174"/>
                <a:chExt cx="31397" cy="26906"/>
              </a:xfrm>
            </p:grpSpPr>
            <p:sp>
              <p:nvSpPr>
                <p:cNvPr id="6591" name="Google Shape;6591;p9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9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3" name="Google Shape;6593;p94"/>
              <p:cNvGrpSpPr/>
              <p:nvPr/>
            </p:nvGrpSpPr>
            <p:grpSpPr>
              <a:xfrm>
                <a:off x="5610879" y="3314486"/>
                <a:ext cx="31499" cy="26938"/>
                <a:chOff x="5610879" y="3314486"/>
                <a:chExt cx="31499" cy="26938"/>
              </a:xfrm>
            </p:grpSpPr>
            <p:sp>
              <p:nvSpPr>
                <p:cNvPr id="6594" name="Google Shape;6594;p9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9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6" name="Google Shape;6596;p94"/>
              <p:cNvGrpSpPr/>
              <p:nvPr/>
            </p:nvGrpSpPr>
            <p:grpSpPr>
              <a:xfrm>
                <a:off x="4834525" y="3501382"/>
                <a:ext cx="31499" cy="26898"/>
                <a:chOff x="4834525" y="3501382"/>
                <a:chExt cx="31499" cy="26898"/>
              </a:xfrm>
            </p:grpSpPr>
            <p:sp>
              <p:nvSpPr>
                <p:cNvPr id="6597" name="Google Shape;6597;p9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9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599" name="Google Shape;6599;p94"/>
              <p:cNvGrpSpPr/>
              <p:nvPr/>
            </p:nvGrpSpPr>
            <p:grpSpPr>
              <a:xfrm>
                <a:off x="4898460" y="3580158"/>
                <a:ext cx="31405" cy="26898"/>
                <a:chOff x="4898460" y="3580158"/>
                <a:chExt cx="31405" cy="26898"/>
              </a:xfrm>
            </p:grpSpPr>
            <p:sp>
              <p:nvSpPr>
                <p:cNvPr id="6600" name="Google Shape;6600;p9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9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2" name="Google Shape;6602;p94"/>
              <p:cNvGrpSpPr/>
              <p:nvPr/>
            </p:nvGrpSpPr>
            <p:grpSpPr>
              <a:xfrm>
                <a:off x="4882667" y="3608032"/>
                <a:ext cx="31499" cy="27001"/>
                <a:chOff x="4882667" y="3608032"/>
                <a:chExt cx="31499" cy="27001"/>
              </a:xfrm>
            </p:grpSpPr>
            <p:sp>
              <p:nvSpPr>
                <p:cNvPr id="6603" name="Google Shape;6603;p9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9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5" name="Google Shape;6605;p94"/>
              <p:cNvGrpSpPr/>
              <p:nvPr/>
            </p:nvGrpSpPr>
            <p:grpSpPr>
              <a:xfrm>
                <a:off x="4843373" y="3631407"/>
                <a:ext cx="16273" cy="16186"/>
                <a:chOff x="4843373" y="3631407"/>
                <a:chExt cx="16273" cy="16186"/>
              </a:xfrm>
            </p:grpSpPr>
            <p:sp>
              <p:nvSpPr>
                <p:cNvPr id="6606" name="Google Shape;6606;p9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9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08" name="Google Shape;6608;p94"/>
              <p:cNvGrpSpPr/>
              <p:nvPr/>
            </p:nvGrpSpPr>
            <p:grpSpPr>
              <a:xfrm>
                <a:off x="4727773" y="3591578"/>
                <a:ext cx="31499" cy="26898"/>
                <a:chOff x="4727773" y="3591578"/>
                <a:chExt cx="31499" cy="26898"/>
              </a:xfrm>
            </p:grpSpPr>
            <p:sp>
              <p:nvSpPr>
                <p:cNvPr id="6609" name="Google Shape;6609;p9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9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11" name="Google Shape;6611;p9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9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613" name="Google Shape;6613;p94"/>
              <p:cNvGrpSpPr/>
              <p:nvPr/>
            </p:nvGrpSpPr>
            <p:grpSpPr>
              <a:xfrm>
                <a:off x="4609421" y="3577398"/>
                <a:ext cx="31499" cy="27001"/>
                <a:chOff x="4609421" y="3577398"/>
                <a:chExt cx="31499" cy="27001"/>
              </a:xfrm>
            </p:grpSpPr>
            <p:sp>
              <p:nvSpPr>
                <p:cNvPr id="6614" name="Google Shape;6614;p9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9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6" name="Google Shape;6616;p94"/>
              <p:cNvGrpSpPr/>
              <p:nvPr/>
            </p:nvGrpSpPr>
            <p:grpSpPr>
              <a:xfrm>
                <a:off x="4649289" y="3577398"/>
                <a:ext cx="31499" cy="27001"/>
                <a:chOff x="4649289" y="3577398"/>
                <a:chExt cx="31499" cy="27001"/>
              </a:xfrm>
            </p:grpSpPr>
            <p:sp>
              <p:nvSpPr>
                <p:cNvPr id="6617" name="Google Shape;6617;p9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9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19" name="Google Shape;6619;p94"/>
              <p:cNvGrpSpPr/>
              <p:nvPr/>
            </p:nvGrpSpPr>
            <p:grpSpPr>
              <a:xfrm>
                <a:off x="4605614" y="3639523"/>
                <a:ext cx="31499" cy="26906"/>
                <a:chOff x="4605614" y="3639523"/>
                <a:chExt cx="31499" cy="26906"/>
              </a:xfrm>
            </p:grpSpPr>
            <p:sp>
              <p:nvSpPr>
                <p:cNvPr id="6620" name="Google Shape;6620;p9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9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2" name="Google Shape;6622;p94"/>
              <p:cNvGrpSpPr/>
              <p:nvPr/>
            </p:nvGrpSpPr>
            <p:grpSpPr>
              <a:xfrm>
                <a:off x="4785149" y="3618846"/>
                <a:ext cx="26930" cy="26843"/>
                <a:chOff x="4785149" y="3618846"/>
                <a:chExt cx="26930" cy="26843"/>
              </a:xfrm>
            </p:grpSpPr>
            <p:sp>
              <p:nvSpPr>
                <p:cNvPr id="6623" name="Google Shape;6623;p9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9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5" name="Google Shape;6625;p94"/>
              <p:cNvGrpSpPr/>
              <p:nvPr/>
            </p:nvGrpSpPr>
            <p:grpSpPr>
              <a:xfrm>
                <a:off x="4810167" y="3601567"/>
                <a:ext cx="31405" cy="26898"/>
                <a:chOff x="4810167" y="3601567"/>
                <a:chExt cx="31405" cy="26898"/>
              </a:xfrm>
            </p:grpSpPr>
            <p:sp>
              <p:nvSpPr>
                <p:cNvPr id="6626" name="Google Shape;6626;p9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9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28" name="Google Shape;6628;p94"/>
              <p:cNvGrpSpPr/>
              <p:nvPr/>
            </p:nvGrpSpPr>
            <p:grpSpPr>
              <a:xfrm>
                <a:off x="4831002" y="3373230"/>
                <a:ext cx="31405" cy="26898"/>
                <a:chOff x="4831002" y="3373230"/>
                <a:chExt cx="31405" cy="26898"/>
              </a:xfrm>
            </p:grpSpPr>
            <p:sp>
              <p:nvSpPr>
                <p:cNvPr id="6629" name="Google Shape;6629;p9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9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31" name="Google Shape;6631;p94"/>
              <p:cNvGrpSpPr/>
              <p:nvPr/>
            </p:nvGrpSpPr>
            <p:grpSpPr>
              <a:xfrm>
                <a:off x="4719311" y="3355054"/>
                <a:ext cx="31499" cy="27001"/>
                <a:chOff x="4719311" y="3355054"/>
                <a:chExt cx="31499" cy="27001"/>
              </a:xfrm>
            </p:grpSpPr>
            <p:sp>
              <p:nvSpPr>
                <p:cNvPr id="6632" name="Google Shape;6632;p9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9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34" name="Google Shape;6634;p94"/>
              <p:cNvGrpSpPr/>
              <p:nvPr/>
            </p:nvGrpSpPr>
            <p:grpSpPr>
              <a:xfrm>
                <a:off x="4798755" y="3450260"/>
                <a:ext cx="26930" cy="26930"/>
                <a:chOff x="4798755" y="3450260"/>
                <a:chExt cx="26930" cy="26930"/>
              </a:xfrm>
            </p:grpSpPr>
            <p:sp>
              <p:nvSpPr>
                <p:cNvPr id="6635" name="Google Shape;6635;p9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9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37" name="Google Shape;6637;p94"/>
              <p:cNvGrpSpPr/>
              <p:nvPr/>
            </p:nvGrpSpPr>
            <p:grpSpPr>
              <a:xfrm>
                <a:off x="4645576" y="3467555"/>
                <a:ext cx="31405" cy="26953"/>
                <a:chOff x="4645576" y="3467555"/>
                <a:chExt cx="31405" cy="26953"/>
              </a:xfrm>
            </p:grpSpPr>
            <p:sp>
              <p:nvSpPr>
                <p:cNvPr id="6638" name="Google Shape;6638;p9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9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0" name="Google Shape;6640;p94"/>
              <p:cNvGrpSpPr/>
              <p:nvPr/>
            </p:nvGrpSpPr>
            <p:grpSpPr>
              <a:xfrm>
                <a:off x="4687631" y="3583965"/>
                <a:ext cx="31499" cy="26898"/>
                <a:chOff x="4687631" y="3583965"/>
                <a:chExt cx="31499" cy="26898"/>
              </a:xfrm>
            </p:grpSpPr>
            <p:sp>
              <p:nvSpPr>
                <p:cNvPr id="6641" name="Google Shape;6641;p9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9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3" name="Google Shape;6643;p94"/>
              <p:cNvGrpSpPr/>
              <p:nvPr/>
            </p:nvGrpSpPr>
            <p:grpSpPr>
              <a:xfrm>
                <a:off x="4719311" y="3471314"/>
                <a:ext cx="31499" cy="27001"/>
                <a:chOff x="4719311" y="3471314"/>
                <a:chExt cx="31499" cy="27001"/>
              </a:xfrm>
            </p:grpSpPr>
            <p:sp>
              <p:nvSpPr>
                <p:cNvPr id="6644" name="Google Shape;6644;p9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9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6" name="Google Shape;6646;p94"/>
              <p:cNvGrpSpPr/>
              <p:nvPr/>
            </p:nvGrpSpPr>
            <p:grpSpPr>
              <a:xfrm>
                <a:off x="4719311" y="3434404"/>
                <a:ext cx="31499" cy="26898"/>
                <a:chOff x="4719311" y="3434404"/>
                <a:chExt cx="31499" cy="26898"/>
              </a:xfrm>
            </p:grpSpPr>
            <p:sp>
              <p:nvSpPr>
                <p:cNvPr id="6647" name="Google Shape;6647;p9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9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49" name="Google Shape;6649;p94"/>
              <p:cNvGrpSpPr/>
              <p:nvPr/>
            </p:nvGrpSpPr>
            <p:grpSpPr>
              <a:xfrm>
                <a:off x="4768876" y="3401772"/>
                <a:ext cx="31499" cy="26898"/>
                <a:chOff x="4768876" y="3401772"/>
                <a:chExt cx="31499" cy="26898"/>
              </a:xfrm>
            </p:grpSpPr>
            <p:sp>
              <p:nvSpPr>
                <p:cNvPr id="6650" name="Google Shape;6650;p9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9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2" name="Google Shape;6652;p94"/>
              <p:cNvGrpSpPr/>
              <p:nvPr/>
            </p:nvGrpSpPr>
            <p:grpSpPr>
              <a:xfrm>
                <a:off x="4762214" y="3471377"/>
                <a:ext cx="26938" cy="26938"/>
                <a:chOff x="4762214" y="3471377"/>
                <a:chExt cx="26938" cy="26938"/>
              </a:xfrm>
            </p:grpSpPr>
            <p:sp>
              <p:nvSpPr>
                <p:cNvPr id="6653" name="Google Shape;6653;p9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9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5" name="Google Shape;6655;p94"/>
              <p:cNvGrpSpPr/>
              <p:nvPr/>
            </p:nvGrpSpPr>
            <p:grpSpPr>
              <a:xfrm>
                <a:off x="4790473" y="3344782"/>
                <a:ext cx="31405" cy="26898"/>
                <a:chOff x="4790473" y="3344782"/>
                <a:chExt cx="31405" cy="26898"/>
              </a:xfrm>
            </p:grpSpPr>
            <p:sp>
              <p:nvSpPr>
                <p:cNvPr id="6656" name="Google Shape;6656;p9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9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58" name="Google Shape;6658;p94"/>
              <p:cNvGrpSpPr/>
              <p:nvPr/>
            </p:nvGrpSpPr>
            <p:grpSpPr>
              <a:xfrm>
                <a:off x="4823774" y="3950733"/>
                <a:ext cx="37398" cy="32034"/>
                <a:chOff x="4823774" y="3950733"/>
                <a:chExt cx="37398" cy="32034"/>
              </a:xfrm>
            </p:grpSpPr>
            <p:sp>
              <p:nvSpPr>
                <p:cNvPr id="6659" name="Google Shape;6659;p9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9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1" name="Google Shape;6661;p94"/>
              <p:cNvGrpSpPr/>
              <p:nvPr/>
            </p:nvGrpSpPr>
            <p:grpSpPr>
              <a:xfrm>
                <a:off x="4823396" y="4110566"/>
                <a:ext cx="31405" cy="26906"/>
                <a:chOff x="4823396" y="4110566"/>
                <a:chExt cx="31405" cy="26906"/>
              </a:xfrm>
            </p:grpSpPr>
            <p:sp>
              <p:nvSpPr>
                <p:cNvPr id="6662" name="Google Shape;6662;p9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9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4" name="Google Shape;6664;p94"/>
              <p:cNvGrpSpPr/>
              <p:nvPr/>
            </p:nvGrpSpPr>
            <p:grpSpPr>
              <a:xfrm>
                <a:off x="4838332" y="3821150"/>
                <a:ext cx="31499" cy="26898"/>
                <a:chOff x="4838332" y="3821150"/>
                <a:chExt cx="31499" cy="26898"/>
              </a:xfrm>
            </p:grpSpPr>
            <p:sp>
              <p:nvSpPr>
                <p:cNvPr id="6665" name="Google Shape;6665;p9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9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67" name="Google Shape;6667;p94"/>
              <p:cNvGrpSpPr/>
              <p:nvPr/>
            </p:nvGrpSpPr>
            <p:grpSpPr>
              <a:xfrm>
                <a:off x="4661275" y="3815007"/>
                <a:ext cx="36824" cy="31523"/>
                <a:chOff x="4661275" y="3815007"/>
                <a:chExt cx="36824" cy="31523"/>
              </a:xfrm>
            </p:grpSpPr>
            <p:sp>
              <p:nvSpPr>
                <p:cNvPr id="6668" name="Google Shape;6668;p9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9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0" name="Google Shape;6670;p94"/>
              <p:cNvGrpSpPr/>
              <p:nvPr/>
            </p:nvGrpSpPr>
            <p:grpSpPr>
              <a:xfrm>
                <a:off x="4558998" y="3851037"/>
                <a:ext cx="33591" cy="28699"/>
                <a:chOff x="4558998" y="3851037"/>
                <a:chExt cx="33591" cy="28699"/>
              </a:xfrm>
            </p:grpSpPr>
            <p:sp>
              <p:nvSpPr>
                <p:cNvPr id="6671" name="Google Shape;6671;p9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9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3" name="Google Shape;6673;p94"/>
              <p:cNvGrpSpPr/>
              <p:nvPr/>
            </p:nvGrpSpPr>
            <p:grpSpPr>
              <a:xfrm>
                <a:off x="4696762" y="3638587"/>
                <a:ext cx="33591" cy="28794"/>
                <a:chOff x="4696762" y="3638587"/>
                <a:chExt cx="33591" cy="28794"/>
              </a:xfrm>
            </p:grpSpPr>
            <p:sp>
              <p:nvSpPr>
                <p:cNvPr id="6674" name="Google Shape;6674;p9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9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6" name="Google Shape;6676;p94"/>
              <p:cNvGrpSpPr/>
              <p:nvPr/>
            </p:nvGrpSpPr>
            <p:grpSpPr>
              <a:xfrm>
                <a:off x="4929479" y="3939140"/>
                <a:ext cx="33497" cy="28692"/>
                <a:chOff x="4929479" y="3939140"/>
                <a:chExt cx="33497" cy="28692"/>
              </a:xfrm>
            </p:grpSpPr>
            <p:sp>
              <p:nvSpPr>
                <p:cNvPr id="6677" name="Google Shape;6677;p9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9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79" name="Google Shape;6679;p94"/>
              <p:cNvGrpSpPr/>
              <p:nvPr/>
            </p:nvGrpSpPr>
            <p:grpSpPr>
              <a:xfrm>
                <a:off x="4907119" y="3986039"/>
                <a:ext cx="33497" cy="28699"/>
                <a:chOff x="4907119" y="3986039"/>
                <a:chExt cx="33497" cy="28699"/>
              </a:xfrm>
            </p:grpSpPr>
            <p:sp>
              <p:nvSpPr>
                <p:cNvPr id="6680" name="Google Shape;6680;p9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9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82" name="Google Shape;6682;p94"/>
              <p:cNvGrpSpPr/>
              <p:nvPr/>
            </p:nvGrpSpPr>
            <p:grpSpPr>
              <a:xfrm>
                <a:off x="4911783" y="4048102"/>
                <a:ext cx="33591" cy="28762"/>
                <a:chOff x="4911783" y="4048102"/>
                <a:chExt cx="33591" cy="28762"/>
              </a:xfrm>
            </p:grpSpPr>
            <p:sp>
              <p:nvSpPr>
                <p:cNvPr id="6683" name="Google Shape;6683;p9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9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685" name="Google Shape;6685;p9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9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687" name="Google Shape;6687;p94"/>
              <p:cNvGrpSpPr/>
              <p:nvPr/>
            </p:nvGrpSpPr>
            <p:grpSpPr>
              <a:xfrm>
                <a:off x="4762623" y="3837847"/>
                <a:ext cx="42416" cy="36273"/>
                <a:chOff x="4762623" y="3837847"/>
                <a:chExt cx="42416" cy="36273"/>
              </a:xfrm>
            </p:grpSpPr>
            <p:sp>
              <p:nvSpPr>
                <p:cNvPr id="6688" name="Google Shape;6688;p9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9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0" name="Google Shape;6690;p94"/>
              <p:cNvGrpSpPr/>
              <p:nvPr/>
            </p:nvGrpSpPr>
            <p:grpSpPr>
              <a:xfrm>
                <a:off x="4746044" y="4104966"/>
                <a:ext cx="33497" cy="28699"/>
                <a:chOff x="4746044" y="4104966"/>
                <a:chExt cx="33497" cy="28699"/>
              </a:xfrm>
            </p:grpSpPr>
            <p:sp>
              <p:nvSpPr>
                <p:cNvPr id="6691" name="Google Shape;6691;p9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9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93" name="Google Shape;6693;p94"/>
              <p:cNvGrpSpPr/>
              <p:nvPr/>
            </p:nvGrpSpPr>
            <p:grpSpPr>
              <a:xfrm>
                <a:off x="4859646" y="4162554"/>
                <a:ext cx="33591" cy="28762"/>
                <a:chOff x="4859646" y="4162554"/>
                <a:chExt cx="33591" cy="28762"/>
              </a:xfrm>
            </p:grpSpPr>
            <p:sp>
              <p:nvSpPr>
                <p:cNvPr id="6694" name="Google Shape;6694;p9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9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696" name="Google Shape;6696;p94"/>
            <p:cNvGrpSpPr/>
            <p:nvPr/>
          </p:nvGrpSpPr>
          <p:grpSpPr>
            <a:xfrm>
              <a:off x="3597785" y="3274438"/>
              <a:ext cx="855610" cy="1122100"/>
              <a:chOff x="3597785" y="3274438"/>
              <a:chExt cx="855610" cy="1122100"/>
            </a:xfrm>
          </p:grpSpPr>
          <p:grpSp>
            <p:nvGrpSpPr>
              <p:cNvPr id="6697" name="Google Shape;6697;p94"/>
              <p:cNvGrpSpPr/>
              <p:nvPr/>
            </p:nvGrpSpPr>
            <p:grpSpPr>
              <a:xfrm>
                <a:off x="3617857" y="3284717"/>
                <a:ext cx="826785" cy="1099165"/>
                <a:chOff x="3617857" y="3284717"/>
                <a:chExt cx="826785" cy="1099165"/>
              </a:xfrm>
            </p:grpSpPr>
            <p:sp>
              <p:nvSpPr>
                <p:cNvPr id="6698" name="Google Shape;6698;p9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9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9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9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9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9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9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9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9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9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9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9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9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9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9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9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9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9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9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9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9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9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9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9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9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9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9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9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9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9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9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9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9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9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9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9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9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9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9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9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9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9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9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9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9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9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9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9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9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9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9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9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9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9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9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9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4" name="Google Shape;6754;p94"/>
              <p:cNvGrpSpPr/>
              <p:nvPr/>
            </p:nvGrpSpPr>
            <p:grpSpPr>
              <a:xfrm>
                <a:off x="4180904" y="4251758"/>
                <a:ext cx="37783" cy="32420"/>
                <a:chOff x="4180904" y="4251758"/>
                <a:chExt cx="37783" cy="32420"/>
              </a:xfrm>
            </p:grpSpPr>
            <p:sp>
              <p:nvSpPr>
                <p:cNvPr id="6755" name="Google Shape;6755;p9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9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57" name="Google Shape;6757;p94"/>
              <p:cNvGrpSpPr/>
              <p:nvPr/>
            </p:nvGrpSpPr>
            <p:grpSpPr>
              <a:xfrm>
                <a:off x="4201644" y="4081324"/>
                <a:ext cx="37783" cy="32364"/>
                <a:chOff x="4201644" y="4081324"/>
                <a:chExt cx="37783" cy="32364"/>
              </a:xfrm>
            </p:grpSpPr>
            <p:sp>
              <p:nvSpPr>
                <p:cNvPr id="6758" name="Google Shape;6758;p9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9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0" name="Google Shape;6760;p94"/>
              <p:cNvGrpSpPr/>
              <p:nvPr/>
            </p:nvGrpSpPr>
            <p:grpSpPr>
              <a:xfrm>
                <a:off x="4284416" y="3887428"/>
                <a:ext cx="37783" cy="32451"/>
                <a:chOff x="4284416" y="3887428"/>
                <a:chExt cx="37783" cy="32451"/>
              </a:xfrm>
            </p:grpSpPr>
            <p:sp>
              <p:nvSpPr>
                <p:cNvPr id="6761" name="Google Shape;6761;p9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9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3" name="Google Shape;6763;p94"/>
              <p:cNvGrpSpPr/>
              <p:nvPr/>
            </p:nvGrpSpPr>
            <p:grpSpPr>
              <a:xfrm>
                <a:off x="4223721" y="3860404"/>
                <a:ext cx="37870" cy="32364"/>
                <a:chOff x="4223721" y="3860404"/>
                <a:chExt cx="37870" cy="32364"/>
              </a:xfrm>
            </p:grpSpPr>
            <p:sp>
              <p:nvSpPr>
                <p:cNvPr id="6764" name="Google Shape;6764;p9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9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6" name="Google Shape;6766;p94"/>
              <p:cNvGrpSpPr/>
              <p:nvPr/>
            </p:nvGrpSpPr>
            <p:grpSpPr>
              <a:xfrm>
                <a:off x="4104889" y="3699242"/>
                <a:ext cx="37776" cy="32357"/>
                <a:chOff x="4104889" y="3699242"/>
                <a:chExt cx="37776" cy="32357"/>
              </a:xfrm>
            </p:grpSpPr>
            <p:sp>
              <p:nvSpPr>
                <p:cNvPr id="6767" name="Google Shape;6767;p9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9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69" name="Google Shape;6769;p94"/>
              <p:cNvGrpSpPr/>
              <p:nvPr/>
            </p:nvGrpSpPr>
            <p:grpSpPr>
              <a:xfrm>
                <a:off x="4143608" y="3475121"/>
                <a:ext cx="37878" cy="32420"/>
                <a:chOff x="4143608" y="3475121"/>
                <a:chExt cx="37878" cy="32420"/>
              </a:xfrm>
            </p:grpSpPr>
            <p:sp>
              <p:nvSpPr>
                <p:cNvPr id="6770" name="Google Shape;6770;p9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9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2" name="Google Shape;6772;p94"/>
              <p:cNvGrpSpPr/>
              <p:nvPr/>
            </p:nvGrpSpPr>
            <p:grpSpPr>
              <a:xfrm>
                <a:off x="4217248" y="3570893"/>
                <a:ext cx="37776" cy="32364"/>
                <a:chOff x="4217248" y="3570893"/>
                <a:chExt cx="37776" cy="32364"/>
              </a:xfrm>
            </p:grpSpPr>
            <p:sp>
              <p:nvSpPr>
                <p:cNvPr id="6773" name="Google Shape;6773;p9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9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5" name="Google Shape;6775;p94"/>
              <p:cNvGrpSpPr/>
              <p:nvPr/>
            </p:nvGrpSpPr>
            <p:grpSpPr>
              <a:xfrm>
                <a:off x="4255307" y="3431612"/>
                <a:ext cx="37776" cy="32451"/>
                <a:chOff x="4255307" y="3431612"/>
                <a:chExt cx="37776" cy="32451"/>
              </a:xfrm>
            </p:grpSpPr>
            <p:sp>
              <p:nvSpPr>
                <p:cNvPr id="6776" name="Google Shape;6776;p9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9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8" name="Google Shape;6778;p94"/>
              <p:cNvGrpSpPr/>
              <p:nvPr/>
            </p:nvGrpSpPr>
            <p:grpSpPr>
              <a:xfrm>
                <a:off x="3853052" y="3577398"/>
                <a:ext cx="37776" cy="32420"/>
                <a:chOff x="3853052" y="3577398"/>
                <a:chExt cx="37776" cy="32420"/>
              </a:xfrm>
            </p:grpSpPr>
            <p:sp>
              <p:nvSpPr>
                <p:cNvPr id="6779" name="Google Shape;6779;p9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9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1" name="Google Shape;6781;p94"/>
              <p:cNvGrpSpPr/>
              <p:nvPr/>
            </p:nvGrpSpPr>
            <p:grpSpPr>
              <a:xfrm>
                <a:off x="4039908" y="3412107"/>
                <a:ext cx="37776" cy="32357"/>
                <a:chOff x="4039908" y="3412107"/>
                <a:chExt cx="37776" cy="32357"/>
              </a:xfrm>
            </p:grpSpPr>
            <p:sp>
              <p:nvSpPr>
                <p:cNvPr id="6782" name="Google Shape;6782;p9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9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84" name="Google Shape;6784;p94"/>
              <p:cNvGrpSpPr/>
              <p:nvPr/>
            </p:nvGrpSpPr>
            <p:grpSpPr>
              <a:xfrm>
                <a:off x="4017360" y="3342061"/>
                <a:ext cx="37870" cy="32380"/>
                <a:chOff x="4017360" y="3342061"/>
                <a:chExt cx="37870" cy="32380"/>
              </a:xfrm>
            </p:grpSpPr>
            <p:sp>
              <p:nvSpPr>
                <p:cNvPr id="6785" name="Google Shape;6785;p9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9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787" name="Google Shape;6787;p9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9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789" name="Google Shape;6789;p94"/>
              <p:cNvGrpSpPr/>
              <p:nvPr/>
            </p:nvGrpSpPr>
            <p:grpSpPr>
              <a:xfrm>
                <a:off x="3750870" y="3418650"/>
                <a:ext cx="37776" cy="32380"/>
                <a:chOff x="3750870" y="3418650"/>
                <a:chExt cx="37776" cy="32380"/>
              </a:xfrm>
            </p:grpSpPr>
            <p:sp>
              <p:nvSpPr>
                <p:cNvPr id="6790" name="Google Shape;6790;p9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9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2" name="Google Shape;6792;p94"/>
              <p:cNvGrpSpPr/>
              <p:nvPr/>
            </p:nvGrpSpPr>
            <p:grpSpPr>
              <a:xfrm>
                <a:off x="3632509" y="3274438"/>
                <a:ext cx="37783" cy="32357"/>
                <a:chOff x="3632509" y="3274438"/>
                <a:chExt cx="37783" cy="32357"/>
              </a:xfrm>
            </p:grpSpPr>
            <p:sp>
              <p:nvSpPr>
                <p:cNvPr id="6793" name="Google Shape;6793;p9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9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5" name="Google Shape;6795;p94"/>
              <p:cNvGrpSpPr/>
              <p:nvPr/>
            </p:nvGrpSpPr>
            <p:grpSpPr>
              <a:xfrm>
                <a:off x="3906424" y="3297561"/>
                <a:ext cx="37776" cy="32451"/>
                <a:chOff x="3906424" y="3297561"/>
                <a:chExt cx="37776" cy="32451"/>
              </a:xfrm>
            </p:grpSpPr>
            <p:sp>
              <p:nvSpPr>
                <p:cNvPr id="6796" name="Google Shape;6796;p9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9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98" name="Google Shape;6798;p94"/>
              <p:cNvGrpSpPr/>
              <p:nvPr/>
            </p:nvGrpSpPr>
            <p:grpSpPr>
              <a:xfrm>
                <a:off x="3866084" y="3412107"/>
                <a:ext cx="37776" cy="32357"/>
                <a:chOff x="3866084" y="3412107"/>
                <a:chExt cx="37776" cy="32357"/>
              </a:xfrm>
            </p:grpSpPr>
            <p:sp>
              <p:nvSpPr>
                <p:cNvPr id="6799" name="Google Shape;6799;p9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9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1" name="Google Shape;6801;p94"/>
              <p:cNvGrpSpPr/>
              <p:nvPr/>
            </p:nvGrpSpPr>
            <p:grpSpPr>
              <a:xfrm>
                <a:off x="4023919" y="3766409"/>
                <a:ext cx="37783" cy="32357"/>
                <a:chOff x="4023919" y="3766409"/>
                <a:chExt cx="37783" cy="32357"/>
              </a:xfrm>
            </p:grpSpPr>
            <p:sp>
              <p:nvSpPr>
                <p:cNvPr id="6802" name="Google Shape;6802;p9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9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4" name="Google Shape;6804;p94"/>
              <p:cNvGrpSpPr/>
              <p:nvPr/>
            </p:nvGrpSpPr>
            <p:grpSpPr>
              <a:xfrm>
                <a:off x="3973882" y="3779449"/>
                <a:ext cx="37776" cy="32357"/>
                <a:chOff x="3973882" y="3779449"/>
                <a:chExt cx="37776" cy="32357"/>
              </a:xfrm>
            </p:grpSpPr>
            <p:sp>
              <p:nvSpPr>
                <p:cNvPr id="6805" name="Google Shape;6805;p9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9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07" name="Google Shape;6807;p94"/>
              <p:cNvGrpSpPr/>
              <p:nvPr/>
            </p:nvGrpSpPr>
            <p:grpSpPr>
              <a:xfrm>
                <a:off x="4073398" y="3838028"/>
                <a:ext cx="37776" cy="32380"/>
                <a:chOff x="4073398" y="3838028"/>
                <a:chExt cx="37776" cy="32380"/>
              </a:xfrm>
            </p:grpSpPr>
            <p:sp>
              <p:nvSpPr>
                <p:cNvPr id="6808" name="Google Shape;6808;p9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9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0" name="Google Shape;6810;p94"/>
              <p:cNvGrpSpPr/>
              <p:nvPr/>
            </p:nvGrpSpPr>
            <p:grpSpPr>
              <a:xfrm>
                <a:off x="4342672" y="4144496"/>
                <a:ext cx="37752" cy="32364"/>
                <a:chOff x="4342672" y="4144496"/>
                <a:chExt cx="37752" cy="32364"/>
              </a:xfrm>
            </p:grpSpPr>
            <p:sp>
              <p:nvSpPr>
                <p:cNvPr id="6811" name="Google Shape;6811;p9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9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3" name="Google Shape;6813;p94"/>
              <p:cNvGrpSpPr/>
              <p:nvPr/>
            </p:nvGrpSpPr>
            <p:grpSpPr>
              <a:xfrm>
                <a:off x="4406386" y="4056872"/>
                <a:ext cx="37783" cy="32364"/>
                <a:chOff x="4406386" y="4056872"/>
                <a:chExt cx="37783" cy="32364"/>
              </a:xfrm>
            </p:grpSpPr>
            <p:sp>
              <p:nvSpPr>
                <p:cNvPr id="6814" name="Google Shape;6814;p9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9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6" name="Google Shape;6816;p94"/>
              <p:cNvGrpSpPr/>
              <p:nvPr/>
            </p:nvGrpSpPr>
            <p:grpSpPr>
              <a:xfrm>
                <a:off x="4284416" y="4245254"/>
                <a:ext cx="37783" cy="32357"/>
                <a:chOff x="4284416" y="4245254"/>
                <a:chExt cx="37783" cy="32357"/>
              </a:xfrm>
            </p:grpSpPr>
            <p:sp>
              <p:nvSpPr>
                <p:cNvPr id="6817" name="Google Shape;6817;p9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9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19" name="Google Shape;6819;p94"/>
              <p:cNvGrpSpPr/>
              <p:nvPr/>
            </p:nvGrpSpPr>
            <p:grpSpPr>
              <a:xfrm>
                <a:off x="4219057" y="4331258"/>
                <a:ext cx="37776" cy="32364"/>
                <a:chOff x="4219057" y="4331258"/>
                <a:chExt cx="37776" cy="32364"/>
              </a:xfrm>
            </p:grpSpPr>
            <p:sp>
              <p:nvSpPr>
                <p:cNvPr id="6820" name="Google Shape;6820;p9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9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2" name="Google Shape;6822;p94"/>
              <p:cNvGrpSpPr/>
              <p:nvPr/>
            </p:nvGrpSpPr>
            <p:grpSpPr>
              <a:xfrm>
                <a:off x="4204122" y="4141688"/>
                <a:ext cx="33497" cy="28699"/>
                <a:chOff x="4204122" y="4141688"/>
                <a:chExt cx="33497" cy="28699"/>
              </a:xfrm>
            </p:grpSpPr>
            <p:sp>
              <p:nvSpPr>
                <p:cNvPr id="6823" name="Google Shape;6823;p9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9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5" name="Google Shape;6825;p94"/>
              <p:cNvGrpSpPr/>
              <p:nvPr/>
            </p:nvGrpSpPr>
            <p:grpSpPr>
              <a:xfrm>
                <a:off x="4301546" y="4003869"/>
                <a:ext cx="38916" cy="33324"/>
                <a:chOff x="4301546" y="4003869"/>
                <a:chExt cx="38916" cy="33324"/>
              </a:xfrm>
            </p:grpSpPr>
            <p:sp>
              <p:nvSpPr>
                <p:cNvPr id="6826" name="Google Shape;6826;p9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9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28" name="Google Shape;6828;p94"/>
              <p:cNvGrpSpPr/>
              <p:nvPr/>
            </p:nvGrpSpPr>
            <p:grpSpPr>
              <a:xfrm>
                <a:off x="4210681" y="3924669"/>
                <a:ext cx="36549" cy="31366"/>
                <a:chOff x="4210681" y="3924669"/>
                <a:chExt cx="36549" cy="31366"/>
              </a:xfrm>
            </p:grpSpPr>
            <p:sp>
              <p:nvSpPr>
                <p:cNvPr id="6829" name="Google Shape;6829;p9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9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1" name="Google Shape;6831;p94"/>
              <p:cNvGrpSpPr/>
              <p:nvPr/>
            </p:nvGrpSpPr>
            <p:grpSpPr>
              <a:xfrm>
                <a:off x="3987771" y="3628874"/>
                <a:ext cx="31499" cy="26993"/>
                <a:chOff x="3987771" y="3628874"/>
                <a:chExt cx="31499" cy="26993"/>
              </a:xfrm>
            </p:grpSpPr>
            <p:sp>
              <p:nvSpPr>
                <p:cNvPr id="6832" name="Google Shape;6832;p9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9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4" name="Google Shape;6834;p94"/>
              <p:cNvGrpSpPr/>
              <p:nvPr/>
            </p:nvGrpSpPr>
            <p:grpSpPr>
              <a:xfrm>
                <a:off x="4087382" y="3775674"/>
                <a:ext cx="31405" cy="26898"/>
                <a:chOff x="4087382" y="3775674"/>
                <a:chExt cx="31405" cy="26898"/>
              </a:xfrm>
            </p:grpSpPr>
            <p:sp>
              <p:nvSpPr>
                <p:cNvPr id="6835" name="Google Shape;6835;p9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9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37" name="Google Shape;6837;p94"/>
              <p:cNvGrpSpPr/>
              <p:nvPr/>
            </p:nvGrpSpPr>
            <p:grpSpPr>
              <a:xfrm>
                <a:off x="4118873" y="3856637"/>
                <a:ext cx="31405" cy="26906"/>
                <a:chOff x="4118873" y="3856637"/>
                <a:chExt cx="31405" cy="26906"/>
              </a:xfrm>
            </p:grpSpPr>
            <p:sp>
              <p:nvSpPr>
                <p:cNvPr id="6838" name="Google Shape;6838;p9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9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0" name="Google Shape;6840;p94"/>
              <p:cNvGrpSpPr/>
              <p:nvPr/>
            </p:nvGrpSpPr>
            <p:grpSpPr>
              <a:xfrm>
                <a:off x="4168541" y="3639523"/>
                <a:ext cx="31499" cy="26906"/>
                <a:chOff x="4168541" y="3639523"/>
                <a:chExt cx="31499" cy="26906"/>
              </a:xfrm>
            </p:grpSpPr>
            <p:sp>
              <p:nvSpPr>
                <p:cNvPr id="6841" name="Google Shape;6841;p9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9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3" name="Google Shape;6843;p94"/>
              <p:cNvGrpSpPr/>
              <p:nvPr/>
            </p:nvGrpSpPr>
            <p:grpSpPr>
              <a:xfrm>
                <a:off x="3965789" y="3393545"/>
                <a:ext cx="31405" cy="26945"/>
                <a:chOff x="3965789" y="3393545"/>
                <a:chExt cx="31405" cy="26945"/>
              </a:xfrm>
            </p:grpSpPr>
            <p:sp>
              <p:nvSpPr>
                <p:cNvPr id="6844" name="Google Shape;6844;p9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9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6" name="Google Shape;6846;p94"/>
              <p:cNvGrpSpPr/>
              <p:nvPr/>
            </p:nvGrpSpPr>
            <p:grpSpPr>
              <a:xfrm>
                <a:off x="3925166" y="3491008"/>
                <a:ext cx="31405" cy="27001"/>
                <a:chOff x="3925166" y="3491008"/>
                <a:chExt cx="31405" cy="27001"/>
              </a:xfrm>
            </p:grpSpPr>
            <p:sp>
              <p:nvSpPr>
                <p:cNvPr id="6847" name="Google Shape;6847;p9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9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49" name="Google Shape;6849;p94"/>
              <p:cNvGrpSpPr/>
              <p:nvPr/>
            </p:nvGrpSpPr>
            <p:grpSpPr>
              <a:xfrm>
                <a:off x="3682845" y="3340976"/>
                <a:ext cx="31397" cy="26898"/>
                <a:chOff x="3682845" y="3340976"/>
                <a:chExt cx="31397" cy="26898"/>
              </a:xfrm>
            </p:grpSpPr>
            <p:sp>
              <p:nvSpPr>
                <p:cNvPr id="6850" name="Google Shape;6850;p9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9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2" name="Google Shape;6852;p94"/>
              <p:cNvGrpSpPr/>
              <p:nvPr/>
            </p:nvGrpSpPr>
            <p:grpSpPr>
              <a:xfrm>
                <a:off x="3795393" y="3353725"/>
                <a:ext cx="31499" cy="26993"/>
                <a:chOff x="3795393" y="3353725"/>
                <a:chExt cx="31499" cy="26993"/>
              </a:xfrm>
            </p:grpSpPr>
            <p:sp>
              <p:nvSpPr>
                <p:cNvPr id="6853" name="Google Shape;6853;p9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9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5" name="Google Shape;6855;p94"/>
              <p:cNvGrpSpPr/>
              <p:nvPr/>
            </p:nvGrpSpPr>
            <p:grpSpPr>
              <a:xfrm>
                <a:off x="4176909" y="4363221"/>
                <a:ext cx="38924" cy="33316"/>
                <a:chOff x="4176909" y="4363221"/>
                <a:chExt cx="38924" cy="33316"/>
              </a:xfrm>
            </p:grpSpPr>
            <p:sp>
              <p:nvSpPr>
                <p:cNvPr id="6856" name="Google Shape;6856;p9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9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58" name="Google Shape;6858;p94"/>
              <p:cNvGrpSpPr/>
              <p:nvPr/>
            </p:nvGrpSpPr>
            <p:grpSpPr>
              <a:xfrm>
                <a:off x="4226191" y="4007660"/>
                <a:ext cx="33560" cy="28770"/>
                <a:chOff x="4226191" y="4007660"/>
                <a:chExt cx="33560" cy="28770"/>
              </a:xfrm>
            </p:grpSpPr>
            <p:sp>
              <p:nvSpPr>
                <p:cNvPr id="6859" name="Google Shape;6859;p9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9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1" name="Google Shape;6861;p94"/>
              <p:cNvGrpSpPr/>
              <p:nvPr/>
            </p:nvGrpSpPr>
            <p:grpSpPr>
              <a:xfrm>
                <a:off x="3597785" y="3377045"/>
                <a:ext cx="33591" cy="28699"/>
                <a:chOff x="3597785" y="3377045"/>
                <a:chExt cx="33591" cy="28699"/>
              </a:xfrm>
            </p:grpSpPr>
            <p:sp>
              <p:nvSpPr>
                <p:cNvPr id="6862" name="Google Shape;6862;p9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9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4" name="Google Shape;6864;p94"/>
              <p:cNvGrpSpPr/>
              <p:nvPr/>
            </p:nvGrpSpPr>
            <p:grpSpPr>
              <a:xfrm>
                <a:off x="3887870" y="3669796"/>
                <a:ext cx="33591" cy="28692"/>
                <a:chOff x="3887870" y="3669796"/>
                <a:chExt cx="33591" cy="28692"/>
              </a:xfrm>
            </p:grpSpPr>
            <p:sp>
              <p:nvSpPr>
                <p:cNvPr id="6865" name="Google Shape;6865;p9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9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67" name="Google Shape;6867;p94"/>
              <p:cNvGrpSpPr/>
              <p:nvPr/>
            </p:nvGrpSpPr>
            <p:grpSpPr>
              <a:xfrm>
                <a:off x="3818320" y="3481625"/>
                <a:ext cx="33497" cy="28770"/>
                <a:chOff x="3818320" y="3481625"/>
                <a:chExt cx="33497" cy="28770"/>
              </a:xfrm>
            </p:grpSpPr>
            <p:sp>
              <p:nvSpPr>
                <p:cNvPr id="6868" name="Google Shape;6868;p9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9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0" name="Google Shape;6870;p94"/>
              <p:cNvGrpSpPr/>
              <p:nvPr/>
            </p:nvGrpSpPr>
            <p:grpSpPr>
              <a:xfrm>
                <a:off x="4278139" y="4120948"/>
                <a:ext cx="37492" cy="32129"/>
                <a:chOff x="4278139" y="4120948"/>
                <a:chExt cx="37492" cy="32129"/>
              </a:xfrm>
            </p:grpSpPr>
            <p:sp>
              <p:nvSpPr>
                <p:cNvPr id="6871" name="Google Shape;6871;p9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9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3" name="Google Shape;6873;p94"/>
              <p:cNvGrpSpPr/>
              <p:nvPr/>
            </p:nvGrpSpPr>
            <p:grpSpPr>
              <a:xfrm>
                <a:off x="4419898" y="3977388"/>
                <a:ext cx="33497" cy="28692"/>
                <a:chOff x="4419898" y="3977388"/>
                <a:chExt cx="33497" cy="28692"/>
              </a:xfrm>
            </p:grpSpPr>
            <p:sp>
              <p:nvSpPr>
                <p:cNvPr id="6874" name="Google Shape;6874;p9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9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6" name="Google Shape;6876;p94"/>
              <p:cNvGrpSpPr/>
              <p:nvPr/>
            </p:nvGrpSpPr>
            <p:grpSpPr>
              <a:xfrm>
                <a:off x="4158930" y="4034684"/>
                <a:ext cx="33497" cy="28762"/>
                <a:chOff x="4158930" y="4034684"/>
                <a:chExt cx="33497" cy="28762"/>
              </a:xfrm>
            </p:grpSpPr>
            <p:sp>
              <p:nvSpPr>
                <p:cNvPr id="6877" name="Google Shape;6877;p9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9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79" name="Google Shape;6879;p94"/>
              <p:cNvGrpSpPr/>
              <p:nvPr/>
            </p:nvGrpSpPr>
            <p:grpSpPr>
              <a:xfrm>
                <a:off x="4134949" y="3957049"/>
                <a:ext cx="33497" cy="28770"/>
                <a:chOff x="4134949" y="3957049"/>
                <a:chExt cx="33497" cy="28770"/>
              </a:xfrm>
            </p:grpSpPr>
            <p:sp>
              <p:nvSpPr>
                <p:cNvPr id="6880" name="Google Shape;6880;p9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9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2" name="Google Shape;6882;p94"/>
              <p:cNvGrpSpPr/>
              <p:nvPr/>
            </p:nvGrpSpPr>
            <p:grpSpPr>
              <a:xfrm>
                <a:off x="4193653" y="4184403"/>
                <a:ext cx="43580" cy="37264"/>
                <a:chOff x="4193653" y="4184403"/>
                <a:chExt cx="43580" cy="37264"/>
              </a:xfrm>
            </p:grpSpPr>
            <p:sp>
              <p:nvSpPr>
                <p:cNvPr id="6883" name="Google Shape;6883;p9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9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5" name="Google Shape;6885;p94"/>
              <p:cNvGrpSpPr/>
              <p:nvPr/>
            </p:nvGrpSpPr>
            <p:grpSpPr>
              <a:xfrm>
                <a:off x="4343600" y="3943844"/>
                <a:ext cx="43580" cy="37312"/>
                <a:chOff x="4343600" y="3943844"/>
                <a:chExt cx="43580" cy="37312"/>
              </a:xfrm>
            </p:grpSpPr>
            <p:sp>
              <p:nvSpPr>
                <p:cNvPr id="6886" name="Google Shape;6886;p9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9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888" name="Google Shape;6888;p94"/>
              <p:cNvGrpSpPr/>
              <p:nvPr/>
            </p:nvGrpSpPr>
            <p:grpSpPr>
              <a:xfrm>
                <a:off x="4172339" y="3381693"/>
                <a:ext cx="31499" cy="27001"/>
                <a:chOff x="4172339" y="3381693"/>
                <a:chExt cx="31499" cy="27001"/>
              </a:xfrm>
            </p:grpSpPr>
            <p:sp>
              <p:nvSpPr>
                <p:cNvPr id="6889" name="Google Shape;6889;p9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9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6894" name="Shape 6894"/>
        <p:cNvGrpSpPr/>
        <p:nvPr/>
      </p:nvGrpSpPr>
      <p:grpSpPr>
        <a:xfrm>
          <a:off x="0" y="0"/>
          <a:ext cx="0" cy="0"/>
          <a:chOff x="0" y="0"/>
          <a:chExt cx="0" cy="0"/>
        </a:xfrm>
      </p:grpSpPr>
      <p:grpSp>
        <p:nvGrpSpPr>
          <p:cNvPr id="6895" name="Google Shape;6895;p95"/>
          <p:cNvGrpSpPr/>
          <p:nvPr/>
        </p:nvGrpSpPr>
        <p:grpSpPr>
          <a:xfrm>
            <a:off x="729274" y="1175734"/>
            <a:ext cx="2507799" cy="206239"/>
            <a:chOff x="106648" y="895722"/>
            <a:chExt cx="4481413" cy="374300"/>
          </a:xfrm>
        </p:grpSpPr>
        <p:grpSp>
          <p:nvGrpSpPr>
            <p:cNvPr id="6896" name="Google Shape;6896;p95"/>
            <p:cNvGrpSpPr/>
            <p:nvPr/>
          </p:nvGrpSpPr>
          <p:grpSpPr>
            <a:xfrm>
              <a:off x="2233276" y="895722"/>
              <a:ext cx="1082667" cy="223591"/>
              <a:chOff x="4808316" y="2800065"/>
              <a:chExt cx="1999386" cy="412910"/>
            </a:xfrm>
          </p:grpSpPr>
          <p:sp>
            <p:nvSpPr>
              <p:cNvPr id="6897" name="Google Shape;6897;p9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898" name="Google Shape;6898;p95"/>
              <p:cNvGrpSpPr/>
              <p:nvPr/>
            </p:nvGrpSpPr>
            <p:grpSpPr>
              <a:xfrm>
                <a:off x="4808316" y="2800065"/>
                <a:ext cx="92400" cy="411825"/>
                <a:chOff x="845575" y="2563700"/>
                <a:chExt cx="92400" cy="411825"/>
              </a:xfrm>
            </p:grpSpPr>
            <p:cxnSp>
              <p:nvCxnSpPr>
                <p:cNvPr id="6899" name="Google Shape;6899;p9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00" name="Google Shape;6900;p9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01" name="Google Shape;6901;p95"/>
            <p:cNvGrpSpPr/>
            <p:nvPr/>
          </p:nvGrpSpPr>
          <p:grpSpPr>
            <a:xfrm>
              <a:off x="106648" y="895722"/>
              <a:ext cx="1088401" cy="223591"/>
              <a:chOff x="881025" y="2800065"/>
              <a:chExt cx="2009975" cy="412910"/>
            </a:xfrm>
          </p:grpSpPr>
          <p:sp>
            <p:nvSpPr>
              <p:cNvPr id="6902" name="Google Shape;6902;p9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03" name="Google Shape;6903;p95"/>
              <p:cNvGrpSpPr/>
              <p:nvPr/>
            </p:nvGrpSpPr>
            <p:grpSpPr>
              <a:xfrm>
                <a:off x="881025" y="2800065"/>
                <a:ext cx="92400" cy="411825"/>
                <a:chOff x="845575" y="2563700"/>
                <a:chExt cx="92400" cy="411825"/>
              </a:xfrm>
            </p:grpSpPr>
            <p:cxnSp>
              <p:nvCxnSpPr>
                <p:cNvPr id="6904" name="Google Shape;6904;p9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05" name="Google Shape;6905;p9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06" name="Google Shape;6906;p95"/>
            <p:cNvGrpSpPr/>
            <p:nvPr/>
          </p:nvGrpSpPr>
          <p:grpSpPr>
            <a:xfrm>
              <a:off x="1172346" y="1047018"/>
              <a:ext cx="1083151" cy="223003"/>
              <a:chOff x="2849073" y="3079467"/>
              <a:chExt cx="2000279" cy="411825"/>
            </a:xfrm>
          </p:grpSpPr>
          <p:sp>
            <p:nvSpPr>
              <p:cNvPr id="6907" name="Google Shape;6907;p9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08" name="Google Shape;6908;p95"/>
              <p:cNvGrpSpPr/>
              <p:nvPr/>
            </p:nvGrpSpPr>
            <p:grpSpPr>
              <a:xfrm rot="10800000">
                <a:off x="2849073" y="3079467"/>
                <a:ext cx="92400" cy="411825"/>
                <a:chOff x="2070100" y="2563700"/>
                <a:chExt cx="92400" cy="411825"/>
              </a:xfrm>
            </p:grpSpPr>
            <p:cxnSp>
              <p:nvCxnSpPr>
                <p:cNvPr id="6909" name="Google Shape;6909;p9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10" name="Google Shape;6910;p9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11" name="Google Shape;6911;p95"/>
            <p:cNvGrpSpPr/>
            <p:nvPr/>
          </p:nvGrpSpPr>
          <p:grpSpPr>
            <a:xfrm>
              <a:off x="3290132" y="1047018"/>
              <a:ext cx="1297929" cy="223003"/>
              <a:chOff x="6760035" y="3079467"/>
              <a:chExt cx="2396914" cy="411825"/>
            </a:xfrm>
          </p:grpSpPr>
          <p:sp>
            <p:nvSpPr>
              <p:cNvPr id="6912" name="Google Shape;6912;p9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13" name="Google Shape;6913;p95"/>
              <p:cNvGrpSpPr/>
              <p:nvPr/>
            </p:nvGrpSpPr>
            <p:grpSpPr>
              <a:xfrm rot="10800000">
                <a:off x="6760035" y="3079467"/>
                <a:ext cx="92400" cy="411825"/>
                <a:chOff x="2070100" y="2563700"/>
                <a:chExt cx="92400" cy="411825"/>
              </a:xfrm>
            </p:grpSpPr>
            <p:cxnSp>
              <p:nvCxnSpPr>
                <p:cNvPr id="6914" name="Google Shape;6914;p9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915" name="Google Shape;6915;p9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6916" name="Google Shape;6916;p95"/>
          <p:cNvGrpSpPr/>
          <p:nvPr/>
        </p:nvGrpSpPr>
        <p:grpSpPr>
          <a:xfrm>
            <a:off x="2147036" y="3575105"/>
            <a:ext cx="1086701" cy="799429"/>
            <a:chOff x="2183288" y="3555572"/>
            <a:chExt cx="1136241" cy="835873"/>
          </a:xfrm>
        </p:grpSpPr>
        <p:sp>
          <p:nvSpPr>
            <p:cNvPr id="6917" name="Google Shape;6917;p9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918" name="Google Shape;6918;p95"/>
            <p:cNvGrpSpPr/>
            <p:nvPr/>
          </p:nvGrpSpPr>
          <p:grpSpPr>
            <a:xfrm>
              <a:off x="2205895" y="3637269"/>
              <a:ext cx="1089848" cy="724993"/>
              <a:chOff x="2205895" y="3637269"/>
              <a:chExt cx="1089848" cy="724993"/>
            </a:xfrm>
          </p:grpSpPr>
          <p:sp>
            <p:nvSpPr>
              <p:cNvPr id="6919" name="Google Shape;6919;p9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9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9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9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9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9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25" name="Google Shape;6925;p9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26" name="Google Shape;6926;p9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927" name="Google Shape;6927;p95"/>
            <p:cNvGrpSpPr/>
            <p:nvPr/>
          </p:nvGrpSpPr>
          <p:grpSpPr>
            <a:xfrm>
              <a:off x="3173850" y="3779426"/>
              <a:ext cx="145679" cy="70048"/>
              <a:chOff x="3173850" y="3779426"/>
              <a:chExt cx="145679" cy="70048"/>
            </a:xfrm>
          </p:grpSpPr>
          <p:cxnSp>
            <p:nvCxnSpPr>
              <p:cNvPr id="6928" name="Google Shape;6928;p9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929" name="Google Shape;6929;p9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30" name="Google Shape;6930;p95"/>
            <p:cNvGrpSpPr/>
            <p:nvPr/>
          </p:nvGrpSpPr>
          <p:grpSpPr>
            <a:xfrm>
              <a:off x="2183288" y="4139483"/>
              <a:ext cx="145133" cy="70048"/>
              <a:chOff x="2183288" y="4139483"/>
              <a:chExt cx="145133" cy="70048"/>
            </a:xfrm>
          </p:grpSpPr>
          <p:cxnSp>
            <p:nvCxnSpPr>
              <p:cNvPr id="6931" name="Google Shape;6931;p9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932" name="Google Shape;6932;p9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33" name="Google Shape;6933;p9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34" name="Google Shape;6934;p9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935" name="Google Shape;6935;p95"/>
            <p:cNvGrpSpPr/>
            <p:nvPr/>
          </p:nvGrpSpPr>
          <p:grpSpPr>
            <a:xfrm>
              <a:off x="2943836" y="4268886"/>
              <a:ext cx="60717" cy="122559"/>
              <a:chOff x="2943836" y="4268886"/>
              <a:chExt cx="60717" cy="122559"/>
            </a:xfrm>
          </p:grpSpPr>
          <p:sp>
            <p:nvSpPr>
              <p:cNvPr id="6936" name="Google Shape;6936;p9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937" name="Google Shape;6937;p9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938" name="Google Shape;6938;p95"/>
          <p:cNvGrpSpPr/>
          <p:nvPr/>
        </p:nvGrpSpPr>
        <p:grpSpPr>
          <a:xfrm>
            <a:off x="3409981" y="1496104"/>
            <a:ext cx="1675870" cy="758251"/>
            <a:chOff x="3530532" y="1496185"/>
            <a:chExt cx="1562000" cy="706730"/>
          </a:xfrm>
        </p:grpSpPr>
        <p:cxnSp>
          <p:nvCxnSpPr>
            <p:cNvPr id="6939" name="Google Shape;6939;p9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940" name="Google Shape;6940;p95"/>
            <p:cNvGrpSpPr/>
            <p:nvPr/>
          </p:nvGrpSpPr>
          <p:grpSpPr>
            <a:xfrm>
              <a:off x="3530532" y="1496185"/>
              <a:ext cx="323430" cy="463587"/>
              <a:chOff x="3530532" y="1496185"/>
              <a:chExt cx="323430" cy="463587"/>
            </a:xfrm>
          </p:grpSpPr>
          <p:grpSp>
            <p:nvGrpSpPr>
              <p:cNvPr id="6941" name="Google Shape;6941;p95"/>
              <p:cNvGrpSpPr/>
              <p:nvPr/>
            </p:nvGrpSpPr>
            <p:grpSpPr>
              <a:xfrm>
                <a:off x="3567462" y="1496185"/>
                <a:ext cx="286500" cy="361376"/>
                <a:chOff x="3567462" y="1496185"/>
                <a:chExt cx="286500" cy="361376"/>
              </a:xfrm>
            </p:grpSpPr>
            <p:cxnSp>
              <p:nvCxnSpPr>
                <p:cNvPr id="6942" name="Google Shape;6942;p9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943" name="Google Shape;6943;p9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44" name="Google Shape;6944;p9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45" name="Google Shape;6945;p95"/>
            <p:cNvGrpSpPr/>
            <p:nvPr/>
          </p:nvGrpSpPr>
          <p:grpSpPr>
            <a:xfrm>
              <a:off x="3891569" y="1779209"/>
              <a:ext cx="323945" cy="423706"/>
              <a:chOff x="3891569" y="1779209"/>
              <a:chExt cx="323945" cy="423706"/>
            </a:xfrm>
          </p:grpSpPr>
          <p:grpSp>
            <p:nvGrpSpPr>
              <p:cNvPr id="6946" name="Google Shape;6946;p95"/>
              <p:cNvGrpSpPr/>
              <p:nvPr/>
            </p:nvGrpSpPr>
            <p:grpSpPr>
              <a:xfrm>
                <a:off x="3929014" y="1881638"/>
                <a:ext cx="286500" cy="321278"/>
                <a:chOff x="3929014" y="1881638"/>
                <a:chExt cx="286500" cy="321278"/>
              </a:xfrm>
            </p:grpSpPr>
            <p:cxnSp>
              <p:nvCxnSpPr>
                <p:cNvPr id="6947" name="Google Shape;6947;p9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948" name="Google Shape;6948;p9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49" name="Google Shape;6949;p9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0" name="Google Shape;6950;p95"/>
            <p:cNvGrpSpPr/>
            <p:nvPr/>
          </p:nvGrpSpPr>
          <p:grpSpPr>
            <a:xfrm>
              <a:off x="4252606" y="1496185"/>
              <a:ext cx="324721" cy="463587"/>
              <a:chOff x="4252606" y="1496185"/>
              <a:chExt cx="324721" cy="463587"/>
            </a:xfrm>
          </p:grpSpPr>
          <p:grpSp>
            <p:nvGrpSpPr>
              <p:cNvPr id="6951" name="Google Shape;6951;p95"/>
              <p:cNvGrpSpPr/>
              <p:nvPr/>
            </p:nvGrpSpPr>
            <p:grpSpPr>
              <a:xfrm>
                <a:off x="4290828" y="1496185"/>
                <a:ext cx="286500" cy="361376"/>
                <a:chOff x="4290828" y="1496185"/>
                <a:chExt cx="286500" cy="361376"/>
              </a:xfrm>
            </p:grpSpPr>
            <p:cxnSp>
              <p:nvCxnSpPr>
                <p:cNvPr id="6952" name="Google Shape;6952;p9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953" name="Google Shape;6953;p9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54" name="Google Shape;6954;p9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55" name="Google Shape;6955;p95"/>
            <p:cNvGrpSpPr/>
            <p:nvPr/>
          </p:nvGrpSpPr>
          <p:grpSpPr>
            <a:xfrm>
              <a:off x="4613643" y="1763716"/>
              <a:ext cx="325308" cy="439200"/>
              <a:chOff x="4613643" y="1763716"/>
              <a:chExt cx="325308" cy="439200"/>
            </a:xfrm>
          </p:grpSpPr>
          <p:grpSp>
            <p:nvGrpSpPr>
              <p:cNvPr id="6956" name="Google Shape;6956;p95"/>
              <p:cNvGrpSpPr/>
              <p:nvPr/>
            </p:nvGrpSpPr>
            <p:grpSpPr>
              <a:xfrm>
                <a:off x="4652451" y="1879538"/>
                <a:ext cx="286500" cy="323378"/>
                <a:chOff x="4652451" y="1879538"/>
                <a:chExt cx="286500" cy="323378"/>
              </a:xfrm>
            </p:grpSpPr>
            <p:cxnSp>
              <p:nvCxnSpPr>
                <p:cNvPr id="6957" name="Google Shape;6957;p9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958" name="Google Shape;6958;p9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59" name="Google Shape;6959;p9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60" name="Google Shape;6960;p95"/>
          <p:cNvGrpSpPr/>
          <p:nvPr/>
        </p:nvGrpSpPr>
        <p:grpSpPr>
          <a:xfrm>
            <a:off x="3421841" y="2349730"/>
            <a:ext cx="1652173" cy="391517"/>
            <a:chOff x="3512551" y="2358270"/>
            <a:chExt cx="1597383" cy="378533"/>
          </a:xfrm>
        </p:grpSpPr>
        <p:cxnSp>
          <p:nvCxnSpPr>
            <p:cNvPr id="6961" name="Google Shape;6961;p95"/>
            <p:cNvCxnSpPr>
              <a:stCxn id="6962" idx="6"/>
              <a:endCxn id="696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964" name="Google Shape;6964;p95"/>
            <p:cNvGrpSpPr/>
            <p:nvPr/>
          </p:nvGrpSpPr>
          <p:grpSpPr>
            <a:xfrm>
              <a:off x="3512551" y="2358270"/>
              <a:ext cx="225647" cy="307714"/>
              <a:chOff x="2182679" y="2004714"/>
              <a:chExt cx="792300" cy="1080458"/>
            </a:xfrm>
          </p:grpSpPr>
          <p:cxnSp>
            <p:nvCxnSpPr>
              <p:cNvPr id="6965" name="Google Shape;6965;p95"/>
              <p:cNvCxnSpPr>
                <a:stCxn id="696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962" name="Google Shape;6962;p9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9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67" name="Google Shape;6967;p95"/>
            <p:cNvGrpSpPr/>
            <p:nvPr/>
          </p:nvGrpSpPr>
          <p:grpSpPr>
            <a:xfrm>
              <a:off x="3969644" y="2440153"/>
              <a:ext cx="225853" cy="296651"/>
              <a:chOff x="3775710" y="1729289"/>
              <a:chExt cx="136500" cy="179289"/>
            </a:xfrm>
          </p:grpSpPr>
          <p:cxnSp>
            <p:nvCxnSpPr>
              <p:cNvPr id="6968" name="Google Shape;6968;p9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969" name="Google Shape;6969;p9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9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1" name="Google Shape;6971;p95"/>
            <p:cNvGrpSpPr/>
            <p:nvPr/>
          </p:nvGrpSpPr>
          <p:grpSpPr>
            <a:xfrm>
              <a:off x="4427051" y="2358270"/>
              <a:ext cx="225647" cy="307714"/>
              <a:chOff x="5393704" y="2004714"/>
              <a:chExt cx="792300" cy="1080458"/>
            </a:xfrm>
          </p:grpSpPr>
          <p:cxnSp>
            <p:nvCxnSpPr>
              <p:cNvPr id="6972" name="Google Shape;6972;p95"/>
              <p:cNvCxnSpPr>
                <a:stCxn id="697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974" name="Google Shape;6974;p9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9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75" name="Google Shape;6975;p95"/>
            <p:cNvGrpSpPr/>
            <p:nvPr/>
          </p:nvGrpSpPr>
          <p:grpSpPr>
            <a:xfrm>
              <a:off x="4884287" y="2440252"/>
              <a:ext cx="225647" cy="296532"/>
              <a:chOff x="6999166" y="2292572"/>
              <a:chExt cx="792300" cy="1041192"/>
            </a:xfrm>
          </p:grpSpPr>
          <p:cxnSp>
            <p:nvCxnSpPr>
              <p:cNvPr id="6976" name="Google Shape;6976;p9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963" name="Google Shape;6963;p9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9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6978" name="Google Shape;6978;p95"/>
          <p:cNvGrpSpPr/>
          <p:nvPr/>
        </p:nvGrpSpPr>
        <p:grpSpPr>
          <a:xfrm>
            <a:off x="6842649" y="1185930"/>
            <a:ext cx="1581844" cy="732818"/>
            <a:chOff x="634175" y="2986275"/>
            <a:chExt cx="3147949" cy="1458344"/>
          </a:xfrm>
        </p:grpSpPr>
        <p:cxnSp>
          <p:nvCxnSpPr>
            <p:cNvPr id="6979" name="Google Shape;6979;p95"/>
            <p:cNvCxnSpPr>
              <a:stCxn id="6980" idx="4"/>
              <a:endCxn id="698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982" name="Google Shape;6982;p95"/>
            <p:cNvCxnSpPr>
              <a:stCxn id="6981" idx="0"/>
              <a:endCxn id="698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984" name="Google Shape;6984;p95"/>
            <p:cNvCxnSpPr>
              <a:stCxn id="6983" idx="4"/>
              <a:endCxn id="698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986" name="Google Shape;6986;p95"/>
            <p:cNvCxnSpPr>
              <a:stCxn id="6985" idx="0"/>
              <a:endCxn id="698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987" name="Google Shape;6987;p9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83" name="Google Shape;6983;p9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80" name="Google Shape;6980;p9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85" name="Google Shape;6985;p9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981" name="Google Shape;6981;p9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988" name="Google Shape;6988;p95"/>
          <p:cNvGrpSpPr/>
          <p:nvPr/>
        </p:nvGrpSpPr>
        <p:grpSpPr>
          <a:xfrm>
            <a:off x="3410364" y="2880240"/>
            <a:ext cx="1675128" cy="313674"/>
            <a:chOff x="998425" y="1182125"/>
            <a:chExt cx="1065400" cy="199500"/>
          </a:xfrm>
        </p:grpSpPr>
        <p:sp>
          <p:nvSpPr>
            <p:cNvPr id="6989" name="Google Shape;6989;p9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9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9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9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9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4" name="Google Shape;6994;p95"/>
          <p:cNvGrpSpPr/>
          <p:nvPr/>
        </p:nvGrpSpPr>
        <p:grpSpPr>
          <a:xfrm>
            <a:off x="3410363" y="3836206"/>
            <a:ext cx="1675129" cy="525345"/>
            <a:chOff x="5194708" y="3484366"/>
            <a:chExt cx="3148148" cy="987304"/>
          </a:xfrm>
        </p:grpSpPr>
        <p:grpSp>
          <p:nvGrpSpPr>
            <p:cNvPr id="6995" name="Google Shape;6995;p95"/>
            <p:cNvGrpSpPr/>
            <p:nvPr/>
          </p:nvGrpSpPr>
          <p:grpSpPr>
            <a:xfrm>
              <a:off x="7531521" y="3484366"/>
              <a:ext cx="811335" cy="987304"/>
              <a:chOff x="3379425" y="1617275"/>
              <a:chExt cx="1090650" cy="1327200"/>
            </a:xfrm>
          </p:grpSpPr>
          <p:sp>
            <p:nvSpPr>
              <p:cNvPr id="6996" name="Google Shape;6996;p9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9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9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999" name="Google Shape;6999;p95"/>
            <p:cNvGrpSpPr/>
            <p:nvPr/>
          </p:nvGrpSpPr>
          <p:grpSpPr>
            <a:xfrm>
              <a:off x="6752546" y="3484366"/>
              <a:ext cx="811428" cy="987304"/>
              <a:chOff x="2332275" y="1617275"/>
              <a:chExt cx="1090775" cy="1327200"/>
            </a:xfrm>
          </p:grpSpPr>
          <p:sp>
            <p:nvSpPr>
              <p:cNvPr id="7000" name="Google Shape;7000;p9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9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9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3" name="Google Shape;7003;p95"/>
            <p:cNvGrpSpPr/>
            <p:nvPr/>
          </p:nvGrpSpPr>
          <p:grpSpPr>
            <a:xfrm>
              <a:off x="5973664" y="3484366"/>
              <a:ext cx="811335" cy="987304"/>
              <a:chOff x="1285250" y="1617275"/>
              <a:chExt cx="1090650" cy="1327200"/>
            </a:xfrm>
          </p:grpSpPr>
          <p:sp>
            <p:nvSpPr>
              <p:cNvPr id="7004" name="Google Shape;7004;p9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9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9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07" name="Google Shape;7007;p95"/>
            <p:cNvGrpSpPr/>
            <p:nvPr/>
          </p:nvGrpSpPr>
          <p:grpSpPr>
            <a:xfrm>
              <a:off x="5194708" y="3484366"/>
              <a:ext cx="811409" cy="987304"/>
              <a:chOff x="238125" y="1617275"/>
              <a:chExt cx="1090750" cy="1327200"/>
            </a:xfrm>
          </p:grpSpPr>
          <p:sp>
            <p:nvSpPr>
              <p:cNvPr id="7008" name="Google Shape;7008;p9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9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9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011" name="Google Shape;7011;p95"/>
          <p:cNvGrpSpPr/>
          <p:nvPr/>
        </p:nvGrpSpPr>
        <p:grpSpPr>
          <a:xfrm>
            <a:off x="6844048" y="2482095"/>
            <a:ext cx="1579046" cy="522230"/>
            <a:chOff x="6853641" y="2534077"/>
            <a:chExt cx="1515545" cy="501229"/>
          </a:xfrm>
        </p:grpSpPr>
        <p:grpSp>
          <p:nvGrpSpPr>
            <p:cNvPr id="7012" name="Google Shape;7012;p95"/>
            <p:cNvGrpSpPr/>
            <p:nvPr/>
          </p:nvGrpSpPr>
          <p:grpSpPr>
            <a:xfrm>
              <a:off x="6853641" y="2618923"/>
              <a:ext cx="1515545" cy="324556"/>
              <a:chOff x="6853641" y="2618923"/>
              <a:chExt cx="1515545" cy="324556"/>
            </a:xfrm>
          </p:grpSpPr>
          <p:sp>
            <p:nvSpPr>
              <p:cNvPr id="7013" name="Google Shape;7013;p9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9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9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9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9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18" name="Google Shape;7018;p9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9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9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9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9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23" name="Google Shape;7023;p95"/>
          <p:cNvGrpSpPr/>
          <p:nvPr/>
        </p:nvGrpSpPr>
        <p:grpSpPr>
          <a:xfrm>
            <a:off x="3438940" y="3357136"/>
            <a:ext cx="1617976" cy="346616"/>
            <a:chOff x="1808063" y="4294338"/>
            <a:chExt cx="3370782" cy="721817"/>
          </a:xfrm>
        </p:grpSpPr>
        <p:sp>
          <p:nvSpPr>
            <p:cNvPr id="7024" name="Google Shape;7024;p9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9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9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9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9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9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9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9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9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9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34" name="Google Shape;7034;p95"/>
          <p:cNvGrpSpPr/>
          <p:nvPr/>
        </p:nvGrpSpPr>
        <p:grpSpPr>
          <a:xfrm>
            <a:off x="5264936" y="4023886"/>
            <a:ext cx="1417067" cy="350605"/>
            <a:chOff x="4234950" y="2101012"/>
            <a:chExt cx="4219974" cy="1044090"/>
          </a:xfrm>
        </p:grpSpPr>
        <p:sp>
          <p:nvSpPr>
            <p:cNvPr id="7035" name="Google Shape;7035;p9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9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9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9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9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9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9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9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9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9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9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9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9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9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9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9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1" name="Google Shape;7051;p95"/>
          <p:cNvGrpSpPr/>
          <p:nvPr/>
        </p:nvGrpSpPr>
        <p:grpSpPr>
          <a:xfrm>
            <a:off x="6840408" y="2014643"/>
            <a:ext cx="1586327" cy="371557"/>
            <a:chOff x="1247650" y="2075423"/>
            <a:chExt cx="6648477" cy="1557238"/>
          </a:xfrm>
        </p:grpSpPr>
        <p:sp>
          <p:nvSpPr>
            <p:cNvPr id="7052" name="Google Shape;7052;p9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9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9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9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9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9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58" name="Google Shape;7058;p95"/>
          <p:cNvGrpSpPr/>
          <p:nvPr/>
        </p:nvGrpSpPr>
        <p:grpSpPr>
          <a:xfrm>
            <a:off x="5271678" y="1167833"/>
            <a:ext cx="1415601" cy="1648533"/>
            <a:chOff x="1839112" y="2209163"/>
            <a:chExt cx="1918159" cy="2233784"/>
          </a:xfrm>
        </p:grpSpPr>
        <p:sp>
          <p:nvSpPr>
            <p:cNvPr id="7059" name="Google Shape;7059;p9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9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9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62" name="Google Shape;7062;p95"/>
            <p:cNvCxnSpPr>
              <a:stCxn id="7059" idx="6"/>
              <a:endCxn id="706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063" name="Google Shape;7063;p95"/>
            <p:cNvCxnSpPr>
              <a:stCxn id="7060" idx="4"/>
              <a:endCxn id="706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065" name="Google Shape;7065;p95"/>
            <p:cNvCxnSpPr>
              <a:stCxn id="7064" idx="6"/>
              <a:endCxn id="706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066" name="Google Shape;7066;p95"/>
            <p:cNvCxnSpPr>
              <a:stCxn id="7061" idx="4"/>
              <a:endCxn id="706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064" name="Google Shape;7064;p9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9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9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69" name="Google Shape;7069;p95"/>
            <p:cNvCxnSpPr>
              <a:endCxn id="706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070" name="Google Shape;7070;p95"/>
          <p:cNvGrpSpPr/>
          <p:nvPr/>
        </p:nvGrpSpPr>
        <p:grpSpPr>
          <a:xfrm>
            <a:off x="3428944" y="1185917"/>
            <a:ext cx="1637968" cy="154942"/>
            <a:chOff x="238125" y="2506075"/>
            <a:chExt cx="7115411" cy="673075"/>
          </a:xfrm>
        </p:grpSpPr>
        <p:sp>
          <p:nvSpPr>
            <p:cNvPr id="7071" name="Google Shape;7071;p9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9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9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9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9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76" name="Google Shape;7076;p95"/>
          <p:cNvGrpSpPr/>
          <p:nvPr/>
        </p:nvGrpSpPr>
        <p:grpSpPr>
          <a:xfrm>
            <a:off x="1969680" y="1500635"/>
            <a:ext cx="1262932" cy="785408"/>
            <a:chOff x="548861" y="389676"/>
            <a:chExt cx="3843371" cy="2390163"/>
          </a:xfrm>
        </p:grpSpPr>
        <p:cxnSp>
          <p:nvCxnSpPr>
            <p:cNvPr id="7077" name="Google Shape;7077;p9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078" name="Google Shape;7078;p9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079" name="Google Shape;7079;p9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080" name="Google Shape;7080;p9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081" name="Google Shape;7081;p9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082" name="Google Shape;7082;p9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083" name="Google Shape;7083;p9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084" name="Google Shape;7084;p9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9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9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9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9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9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0" name="Google Shape;7090;p95"/>
          <p:cNvGrpSpPr/>
          <p:nvPr/>
        </p:nvGrpSpPr>
        <p:grpSpPr>
          <a:xfrm>
            <a:off x="757812" y="2607512"/>
            <a:ext cx="1412054" cy="633562"/>
            <a:chOff x="1187400" y="2529299"/>
            <a:chExt cx="6769193" cy="2241903"/>
          </a:xfrm>
        </p:grpSpPr>
        <p:sp>
          <p:nvSpPr>
            <p:cNvPr id="7091" name="Google Shape;7091;p9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092" name="Google Shape;7092;p9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93" name="Google Shape;7093;p9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94" name="Google Shape;7094;p9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95" name="Google Shape;7095;p9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96" name="Google Shape;7096;p9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097" name="Google Shape;7097;p9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098" name="Google Shape;7098;p95"/>
            <p:cNvCxnSpPr>
              <a:stCxn id="7091" idx="2"/>
              <a:endCxn id="709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099" name="Google Shape;7099;p95"/>
            <p:cNvCxnSpPr>
              <a:stCxn id="7093" idx="0"/>
              <a:endCxn id="709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00" name="Google Shape;7100;p95"/>
            <p:cNvCxnSpPr>
              <a:stCxn id="7093" idx="2"/>
              <a:endCxn id="709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01" name="Google Shape;7101;p95"/>
            <p:cNvCxnSpPr>
              <a:stCxn id="7094" idx="0"/>
              <a:endCxn id="709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02" name="Google Shape;7102;p95"/>
            <p:cNvCxnSpPr>
              <a:stCxn id="7092" idx="2"/>
              <a:endCxn id="709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103" name="Google Shape;7103;p95"/>
            <p:cNvCxnSpPr>
              <a:stCxn id="7096" idx="0"/>
              <a:endCxn id="709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104" name="Google Shape;7104;p95"/>
          <p:cNvGrpSpPr/>
          <p:nvPr/>
        </p:nvGrpSpPr>
        <p:grpSpPr>
          <a:xfrm>
            <a:off x="6844058" y="3100221"/>
            <a:ext cx="1579035" cy="540873"/>
            <a:chOff x="6895650" y="3126697"/>
            <a:chExt cx="1436662" cy="492105"/>
          </a:xfrm>
        </p:grpSpPr>
        <p:sp>
          <p:nvSpPr>
            <p:cNvPr id="7105" name="Google Shape;7105;p9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9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9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9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9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10" name="Google Shape;7110;p95"/>
            <p:cNvGrpSpPr/>
            <p:nvPr/>
          </p:nvGrpSpPr>
          <p:grpSpPr>
            <a:xfrm>
              <a:off x="6995957" y="3335810"/>
              <a:ext cx="1230393" cy="71754"/>
              <a:chOff x="6995957" y="3287964"/>
              <a:chExt cx="1230393" cy="71754"/>
            </a:xfrm>
          </p:grpSpPr>
          <p:sp>
            <p:nvSpPr>
              <p:cNvPr id="7111" name="Google Shape;7111;p9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9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9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9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9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16" name="Google Shape;7116;p95"/>
          <p:cNvGrpSpPr/>
          <p:nvPr/>
        </p:nvGrpSpPr>
        <p:grpSpPr>
          <a:xfrm>
            <a:off x="6842640" y="3736984"/>
            <a:ext cx="1581862" cy="650625"/>
            <a:chOff x="6777990" y="3710194"/>
            <a:chExt cx="1646915" cy="677382"/>
          </a:xfrm>
        </p:grpSpPr>
        <p:grpSp>
          <p:nvGrpSpPr>
            <p:cNvPr id="7117" name="Google Shape;7117;p95"/>
            <p:cNvGrpSpPr/>
            <p:nvPr/>
          </p:nvGrpSpPr>
          <p:grpSpPr>
            <a:xfrm>
              <a:off x="6777990" y="3874492"/>
              <a:ext cx="411129" cy="513083"/>
              <a:chOff x="6777990" y="3874492"/>
              <a:chExt cx="411129" cy="513083"/>
            </a:xfrm>
          </p:grpSpPr>
          <p:cxnSp>
            <p:nvCxnSpPr>
              <p:cNvPr id="7118" name="Google Shape;7118;p9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19" name="Google Shape;7119;p9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0" name="Google Shape;7120;p95"/>
            <p:cNvGrpSpPr/>
            <p:nvPr/>
          </p:nvGrpSpPr>
          <p:grpSpPr>
            <a:xfrm>
              <a:off x="7188425" y="3710194"/>
              <a:ext cx="411123" cy="520535"/>
              <a:chOff x="7188425" y="3710194"/>
              <a:chExt cx="411123" cy="520535"/>
            </a:xfrm>
          </p:grpSpPr>
          <p:cxnSp>
            <p:nvCxnSpPr>
              <p:cNvPr id="7121" name="Google Shape;7121;p9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22" name="Google Shape;7122;p9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3" name="Google Shape;7123;p95"/>
            <p:cNvGrpSpPr/>
            <p:nvPr/>
          </p:nvGrpSpPr>
          <p:grpSpPr>
            <a:xfrm>
              <a:off x="7603341" y="3874492"/>
              <a:ext cx="411474" cy="513083"/>
              <a:chOff x="7603341" y="3874492"/>
              <a:chExt cx="411474" cy="513083"/>
            </a:xfrm>
          </p:grpSpPr>
          <p:cxnSp>
            <p:nvCxnSpPr>
              <p:cNvPr id="7124" name="Google Shape;7124;p9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125" name="Google Shape;7125;p9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26" name="Google Shape;7126;p95"/>
            <p:cNvGrpSpPr/>
            <p:nvPr/>
          </p:nvGrpSpPr>
          <p:grpSpPr>
            <a:xfrm>
              <a:off x="8013776" y="3722847"/>
              <a:ext cx="411129" cy="507881"/>
              <a:chOff x="8013776" y="3722847"/>
              <a:chExt cx="411129" cy="507881"/>
            </a:xfrm>
          </p:grpSpPr>
          <p:cxnSp>
            <p:nvCxnSpPr>
              <p:cNvPr id="7127" name="Google Shape;7127;p9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128" name="Google Shape;7128;p9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29" name="Google Shape;7129;p95"/>
          <p:cNvGrpSpPr/>
          <p:nvPr/>
        </p:nvGrpSpPr>
        <p:grpSpPr>
          <a:xfrm>
            <a:off x="5262155" y="2909824"/>
            <a:ext cx="1421889" cy="1020603"/>
            <a:chOff x="5190863" y="2824811"/>
            <a:chExt cx="1544860" cy="1108869"/>
          </a:xfrm>
        </p:grpSpPr>
        <p:grpSp>
          <p:nvGrpSpPr>
            <p:cNvPr id="7130" name="Google Shape;7130;p95"/>
            <p:cNvGrpSpPr/>
            <p:nvPr/>
          </p:nvGrpSpPr>
          <p:grpSpPr>
            <a:xfrm>
              <a:off x="5938695" y="3176919"/>
              <a:ext cx="685761" cy="404739"/>
              <a:chOff x="5938695" y="3176919"/>
              <a:chExt cx="685761" cy="404739"/>
            </a:xfrm>
          </p:grpSpPr>
          <p:grpSp>
            <p:nvGrpSpPr>
              <p:cNvPr id="7131" name="Google Shape;7131;p95"/>
              <p:cNvGrpSpPr/>
              <p:nvPr/>
            </p:nvGrpSpPr>
            <p:grpSpPr>
              <a:xfrm>
                <a:off x="5938695" y="3176919"/>
                <a:ext cx="685761" cy="404739"/>
                <a:chOff x="5938695" y="3176919"/>
                <a:chExt cx="685761" cy="404739"/>
              </a:xfrm>
            </p:grpSpPr>
            <p:sp>
              <p:nvSpPr>
                <p:cNvPr id="7132" name="Google Shape;7132;p9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9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34" name="Google Shape;7134;p9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35" name="Google Shape;7135;p95"/>
            <p:cNvGrpSpPr/>
            <p:nvPr/>
          </p:nvGrpSpPr>
          <p:grpSpPr>
            <a:xfrm>
              <a:off x="5305233" y="3176835"/>
              <a:ext cx="685971" cy="404655"/>
              <a:chOff x="5305233" y="3176835"/>
              <a:chExt cx="685971" cy="404655"/>
            </a:xfrm>
          </p:grpSpPr>
          <p:grpSp>
            <p:nvGrpSpPr>
              <p:cNvPr id="7136" name="Google Shape;7136;p95"/>
              <p:cNvGrpSpPr/>
              <p:nvPr/>
            </p:nvGrpSpPr>
            <p:grpSpPr>
              <a:xfrm>
                <a:off x="5305233" y="3176835"/>
                <a:ext cx="685971" cy="404655"/>
                <a:chOff x="5305233" y="3176835"/>
                <a:chExt cx="685971" cy="404655"/>
              </a:xfrm>
            </p:grpSpPr>
            <p:sp>
              <p:nvSpPr>
                <p:cNvPr id="7137" name="Google Shape;7137;p9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9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39" name="Google Shape;7139;p9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40" name="Google Shape;7140;p9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41" name="Google Shape;7141;p95"/>
            <p:cNvGrpSpPr/>
            <p:nvPr/>
          </p:nvGrpSpPr>
          <p:grpSpPr>
            <a:xfrm>
              <a:off x="5657361" y="2824811"/>
              <a:ext cx="1078361" cy="404655"/>
              <a:chOff x="5657361" y="2824811"/>
              <a:chExt cx="1078361" cy="404655"/>
            </a:xfrm>
          </p:grpSpPr>
          <p:grpSp>
            <p:nvGrpSpPr>
              <p:cNvPr id="7142" name="Google Shape;7142;p95"/>
              <p:cNvGrpSpPr/>
              <p:nvPr/>
            </p:nvGrpSpPr>
            <p:grpSpPr>
              <a:xfrm>
                <a:off x="5657361" y="2824811"/>
                <a:ext cx="1078361" cy="404655"/>
                <a:chOff x="5657361" y="2824811"/>
                <a:chExt cx="1078361" cy="404655"/>
              </a:xfrm>
            </p:grpSpPr>
            <p:grpSp>
              <p:nvGrpSpPr>
                <p:cNvPr id="7143" name="Google Shape;7143;p95"/>
                <p:cNvGrpSpPr/>
                <p:nvPr/>
              </p:nvGrpSpPr>
              <p:grpSpPr>
                <a:xfrm>
                  <a:off x="5938485" y="2824811"/>
                  <a:ext cx="797237" cy="404655"/>
                  <a:chOff x="5938485" y="2824811"/>
                  <a:chExt cx="797237" cy="404655"/>
                </a:xfrm>
              </p:grpSpPr>
              <p:sp>
                <p:nvSpPr>
                  <p:cNvPr id="7144" name="Google Shape;7144;p9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9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46" name="Google Shape;7146;p9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147" name="Google Shape;7147;p9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148" name="Google Shape;7148;p95"/>
            <p:cNvGrpSpPr/>
            <p:nvPr/>
          </p:nvGrpSpPr>
          <p:grpSpPr>
            <a:xfrm>
              <a:off x="5190863" y="3528942"/>
              <a:ext cx="1078026" cy="404739"/>
              <a:chOff x="5190863" y="3528942"/>
              <a:chExt cx="1078026" cy="404739"/>
            </a:xfrm>
          </p:grpSpPr>
          <p:sp>
            <p:nvSpPr>
              <p:cNvPr id="7149" name="Google Shape;7149;p9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0" name="Google Shape;7150;p95"/>
              <p:cNvGrpSpPr/>
              <p:nvPr/>
            </p:nvGrpSpPr>
            <p:grpSpPr>
              <a:xfrm>
                <a:off x="5190863" y="3528942"/>
                <a:ext cx="1078026" cy="404739"/>
                <a:chOff x="5190863" y="3528942"/>
                <a:chExt cx="1078026" cy="404739"/>
              </a:xfrm>
            </p:grpSpPr>
            <p:sp>
              <p:nvSpPr>
                <p:cNvPr id="7151" name="Google Shape;7151;p9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9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153" name="Google Shape;7153;p95"/>
          <p:cNvGrpSpPr/>
          <p:nvPr/>
        </p:nvGrpSpPr>
        <p:grpSpPr>
          <a:xfrm>
            <a:off x="728162" y="1474292"/>
            <a:ext cx="1086719" cy="879487"/>
            <a:chOff x="803162" y="1474292"/>
            <a:chExt cx="1086719" cy="879487"/>
          </a:xfrm>
        </p:grpSpPr>
        <p:grpSp>
          <p:nvGrpSpPr>
            <p:cNvPr id="7154" name="Google Shape;7154;p95"/>
            <p:cNvGrpSpPr/>
            <p:nvPr/>
          </p:nvGrpSpPr>
          <p:grpSpPr>
            <a:xfrm>
              <a:off x="803162" y="1625948"/>
              <a:ext cx="445856" cy="576579"/>
              <a:chOff x="803162" y="1625948"/>
              <a:chExt cx="445856" cy="576579"/>
            </a:xfrm>
          </p:grpSpPr>
          <p:sp>
            <p:nvSpPr>
              <p:cNvPr id="7155" name="Google Shape;7155;p9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56" name="Google Shape;7156;p95"/>
              <p:cNvGrpSpPr/>
              <p:nvPr/>
            </p:nvGrpSpPr>
            <p:grpSpPr>
              <a:xfrm>
                <a:off x="1056023" y="1625948"/>
                <a:ext cx="192995" cy="576579"/>
                <a:chOff x="1056023" y="1625948"/>
                <a:chExt cx="192995" cy="576579"/>
              </a:xfrm>
            </p:grpSpPr>
            <p:sp>
              <p:nvSpPr>
                <p:cNvPr id="7157" name="Google Shape;7157;p9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9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9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9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9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162" name="Google Shape;7162;p95"/>
            <p:cNvGrpSpPr/>
            <p:nvPr/>
          </p:nvGrpSpPr>
          <p:grpSpPr>
            <a:xfrm>
              <a:off x="1371406" y="1474292"/>
              <a:ext cx="518475" cy="879487"/>
              <a:chOff x="1398231" y="1474292"/>
              <a:chExt cx="518475" cy="879487"/>
            </a:xfrm>
          </p:grpSpPr>
          <p:grpSp>
            <p:nvGrpSpPr>
              <p:cNvPr id="7163" name="Google Shape;7163;p95"/>
              <p:cNvGrpSpPr/>
              <p:nvPr/>
            </p:nvGrpSpPr>
            <p:grpSpPr>
              <a:xfrm>
                <a:off x="1398231" y="1474292"/>
                <a:ext cx="518475" cy="341643"/>
                <a:chOff x="1398231" y="1474292"/>
                <a:chExt cx="518475" cy="341643"/>
              </a:xfrm>
            </p:grpSpPr>
            <p:sp>
              <p:nvSpPr>
                <p:cNvPr id="7164" name="Google Shape;7164;p9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65" name="Google Shape;7165;p95"/>
                <p:cNvGrpSpPr/>
                <p:nvPr/>
              </p:nvGrpSpPr>
              <p:grpSpPr>
                <a:xfrm>
                  <a:off x="1616453" y="1474292"/>
                  <a:ext cx="300253" cy="341643"/>
                  <a:chOff x="1616453" y="1475379"/>
                  <a:chExt cx="300253" cy="341643"/>
                </a:xfrm>
              </p:grpSpPr>
              <p:sp>
                <p:nvSpPr>
                  <p:cNvPr id="7166" name="Google Shape;7166;p9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9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9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9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9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9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9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3" name="Google Shape;7173;p95"/>
                  <p:cNvGrpSpPr/>
                  <p:nvPr/>
                </p:nvGrpSpPr>
                <p:grpSpPr>
                  <a:xfrm>
                    <a:off x="1839639" y="1475379"/>
                    <a:ext cx="77067" cy="341643"/>
                    <a:chOff x="1839639" y="1475379"/>
                    <a:chExt cx="77067" cy="341643"/>
                  </a:xfrm>
                </p:grpSpPr>
                <p:sp>
                  <p:nvSpPr>
                    <p:cNvPr id="7174" name="Google Shape;7174;p9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9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176" name="Google Shape;7176;p95"/>
              <p:cNvGrpSpPr/>
              <p:nvPr/>
            </p:nvGrpSpPr>
            <p:grpSpPr>
              <a:xfrm>
                <a:off x="1398451" y="2012951"/>
                <a:ext cx="518255" cy="340828"/>
                <a:chOff x="1398451" y="2012951"/>
                <a:chExt cx="518255" cy="340828"/>
              </a:xfrm>
            </p:grpSpPr>
            <p:sp>
              <p:nvSpPr>
                <p:cNvPr id="7177" name="Google Shape;7177;p9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78" name="Google Shape;7178;p95"/>
                <p:cNvGrpSpPr/>
                <p:nvPr/>
              </p:nvGrpSpPr>
              <p:grpSpPr>
                <a:xfrm>
                  <a:off x="1616453" y="2012951"/>
                  <a:ext cx="300253" cy="340828"/>
                  <a:chOff x="1616453" y="2013538"/>
                  <a:chExt cx="300253" cy="340828"/>
                </a:xfrm>
              </p:grpSpPr>
              <p:sp>
                <p:nvSpPr>
                  <p:cNvPr id="7179" name="Google Shape;7179;p9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9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9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9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9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9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9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186" name="Google Shape;7186;p95"/>
                  <p:cNvGrpSpPr/>
                  <p:nvPr/>
                </p:nvGrpSpPr>
                <p:grpSpPr>
                  <a:xfrm>
                    <a:off x="1839639" y="2013538"/>
                    <a:ext cx="77067" cy="340828"/>
                    <a:chOff x="1839639" y="2013538"/>
                    <a:chExt cx="77067" cy="340828"/>
                  </a:xfrm>
                </p:grpSpPr>
                <p:sp>
                  <p:nvSpPr>
                    <p:cNvPr id="7187" name="Google Shape;7187;p9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9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grpSp>
        <p:nvGrpSpPr>
          <p:cNvPr id="7189" name="Google Shape;7189;p95"/>
          <p:cNvGrpSpPr/>
          <p:nvPr/>
        </p:nvGrpSpPr>
        <p:grpSpPr>
          <a:xfrm>
            <a:off x="724986" y="3605478"/>
            <a:ext cx="1368681" cy="682918"/>
            <a:chOff x="724986" y="3605478"/>
            <a:chExt cx="1368681" cy="682918"/>
          </a:xfrm>
        </p:grpSpPr>
        <p:grpSp>
          <p:nvGrpSpPr>
            <p:cNvPr id="7190" name="Google Shape;7190;p95"/>
            <p:cNvGrpSpPr/>
            <p:nvPr/>
          </p:nvGrpSpPr>
          <p:grpSpPr>
            <a:xfrm>
              <a:off x="1289102" y="3823629"/>
              <a:ext cx="240442" cy="250435"/>
              <a:chOff x="-165066" y="3843615"/>
              <a:chExt cx="221259" cy="230455"/>
            </a:xfrm>
          </p:grpSpPr>
          <p:sp>
            <p:nvSpPr>
              <p:cNvPr id="7191" name="Google Shape;7191;p9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9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9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9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9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9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9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9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9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9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9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9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9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9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9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9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9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9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9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9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1" name="Google Shape;7211;p95"/>
            <p:cNvGrpSpPr/>
            <p:nvPr/>
          </p:nvGrpSpPr>
          <p:grpSpPr>
            <a:xfrm>
              <a:off x="724986" y="3605478"/>
              <a:ext cx="1368681" cy="682918"/>
              <a:chOff x="724986" y="3605478"/>
              <a:chExt cx="1368681" cy="682918"/>
            </a:xfrm>
          </p:grpSpPr>
          <p:grpSp>
            <p:nvGrpSpPr>
              <p:cNvPr id="7212" name="Google Shape;7212;p95"/>
              <p:cNvGrpSpPr/>
              <p:nvPr/>
            </p:nvGrpSpPr>
            <p:grpSpPr>
              <a:xfrm>
                <a:off x="1498221" y="4047614"/>
                <a:ext cx="529172" cy="240783"/>
                <a:chOff x="1498221" y="4047614"/>
                <a:chExt cx="529172" cy="240783"/>
              </a:xfrm>
            </p:grpSpPr>
            <p:grpSp>
              <p:nvGrpSpPr>
                <p:cNvPr id="7213" name="Google Shape;7213;p95"/>
                <p:cNvGrpSpPr/>
                <p:nvPr/>
              </p:nvGrpSpPr>
              <p:grpSpPr>
                <a:xfrm>
                  <a:off x="1826655" y="4224370"/>
                  <a:ext cx="200738" cy="25631"/>
                  <a:chOff x="1826655" y="4224370"/>
                  <a:chExt cx="200738" cy="25631"/>
                </a:xfrm>
              </p:grpSpPr>
              <p:sp>
                <p:nvSpPr>
                  <p:cNvPr id="7214" name="Google Shape;7214;p9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9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16" name="Google Shape;7216;p95"/>
                <p:cNvGrpSpPr/>
                <p:nvPr/>
              </p:nvGrpSpPr>
              <p:grpSpPr>
                <a:xfrm>
                  <a:off x="1498221" y="4047614"/>
                  <a:ext cx="328444" cy="240783"/>
                  <a:chOff x="1498221" y="4047614"/>
                  <a:chExt cx="328444" cy="240783"/>
                </a:xfrm>
              </p:grpSpPr>
              <p:sp>
                <p:nvSpPr>
                  <p:cNvPr id="7217" name="Google Shape;7217;p9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18" name="Google Shape;7218;p95"/>
                  <p:cNvGrpSpPr/>
                  <p:nvPr/>
                </p:nvGrpSpPr>
                <p:grpSpPr>
                  <a:xfrm>
                    <a:off x="1498221" y="4047614"/>
                    <a:ext cx="150566" cy="190416"/>
                    <a:chOff x="1498221" y="4047614"/>
                    <a:chExt cx="150566" cy="190416"/>
                  </a:xfrm>
                </p:grpSpPr>
                <p:sp>
                  <p:nvSpPr>
                    <p:cNvPr id="7219" name="Google Shape;7219;p9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9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221" name="Google Shape;7221;p95"/>
              <p:cNvGrpSpPr/>
              <p:nvPr/>
            </p:nvGrpSpPr>
            <p:grpSpPr>
              <a:xfrm>
                <a:off x="1560718" y="3800594"/>
                <a:ext cx="532948" cy="302090"/>
                <a:chOff x="1560718" y="3800594"/>
                <a:chExt cx="532948" cy="302090"/>
              </a:xfrm>
            </p:grpSpPr>
            <p:grpSp>
              <p:nvGrpSpPr>
                <p:cNvPr id="7222" name="Google Shape;7222;p95"/>
                <p:cNvGrpSpPr/>
                <p:nvPr/>
              </p:nvGrpSpPr>
              <p:grpSpPr>
                <a:xfrm>
                  <a:off x="1912179" y="3827344"/>
                  <a:ext cx="181487" cy="25631"/>
                  <a:chOff x="1912179" y="3827344"/>
                  <a:chExt cx="181487" cy="25631"/>
                </a:xfrm>
              </p:grpSpPr>
              <p:sp>
                <p:nvSpPr>
                  <p:cNvPr id="7223" name="Google Shape;7223;p9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9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5" name="Google Shape;7225;p95"/>
                <p:cNvGrpSpPr/>
                <p:nvPr/>
              </p:nvGrpSpPr>
              <p:grpSpPr>
                <a:xfrm>
                  <a:off x="1912179" y="4044505"/>
                  <a:ext cx="181487" cy="25622"/>
                  <a:chOff x="1912179" y="4044506"/>
                  <a:chExt cx="181487" cy="25622"/>
                </a:xfrm>
              </p:grpSpPr>
              <p:sp>
                <p:nvSpPr>
                  <p:cNvPr id="7226" name="Google Shape;7226;p9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9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28" name="Google Shape;7228;p95"/>
                <p:cNvGrpSpPr/>
                <p:nvPr/>
              </p:nvGrpSpPr>
              <p:grpSpPr>
                <a:xfrm>
                  <a:off x="1560718" y="3800594"/>
                  <a:ext cx="351472" cy="302090"/>
                  <a:chOff x="1560718" y="3800594"/>
                  <a:chExt cx="351472" cy="302090"/>
                </a:xfrm>
              </p:grpSpPr>
              <p:grpSp>
                <p:nvGrpSpPr>
                  <p:cNvPr id="7229" name="Google Shape;7229;p95"/>
                  <p:cNvGrpSpPr/>
                  <p:nvPr/>
                </p:nvGrpSpPr>
                <p:grpSpPr>
                  <a:xfrm>
                    <a:off x="1560718" y="3842857"/>
                    <a:ext cx="173586" cy="217131"/>
                    <a:chOff x="1560718" y="3842857"/>
                    <a:chExt cx="173586" cy="217131"/>
                  </a:xfrm>
                </p:grpSpPr>
                <p:sp>
                  <p:nvSpPr>
                    <p:cNvPr id="7230" name="Google Shape;7230;p9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9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9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33" name="Google Shape;7233;p9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9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7235" name="Google Shape;7235;p9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36" name="Google Shape;7236;p95"/>
              <p:cNvGrpSpPr/>
              <p:nvPr/>
            </p:nvGrpSpPr>
            <p:grpSpPr>
              <a:xfrm>
                <a:off x="785350" y="3605478"/>
                <a:ext cx="535311" cy="249245"/>
                <a:chOff x="785350" y="3605478"/>
                <a:chExt cx="535311" cy="249245"/>
              </a:xfrm>
            </p:grpSpPr>
            <p:grpSp>
              <p:nvGrpSpPr>
                <p:cNvPr id="7237" name="Google Shape;7237;p95"/>
                <p:cNvGrpSpPr/>
                <p:nvPr/>
              </p:nvGrpSpPr>
              <p:grpSpPr>
                <a:xfrm>
                  <a:off x="785350" y="3605478"/>
                  <a:ext cx="376191" cy="102736"/>
                  <a:chOff x="785350" y="3605478"/>
                  <a:chExt cx="376191" cy="102736"/>
                </a:xfrm>
              </p:grpSpPr>
              <p:sp>
                <p:nvSpPr>
                  <p:cNvPr id="7238" name="Google Shape;7238;p9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9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9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1" name="Google Shape;7241;p95"/>
                <p:cNvGrpSpPr/>
                <p:nvPr/>
              </p:nvGrpSpPr>
              <p:grpSpPr>
                <a:xfrm>
                  <a:off x="1161530" y="3655851"/>
                  <a:ext cx="159131" cy="198872"/>
                  <a:chOff x="1161530" y="3655851"/>
                  <a:chExt cx="159131" cy="198872"/>
                </a:xfrm>
              </p:grpSpPr>
              <p:sp>
                <p:nvSpPr>
                  <p:cNvPr id="7242" name="Google Shape;7242;p9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9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44" name="Google Shape;7244;p95"/>
              <p:cNvGrpSpPr/>
              <p:nvPr/>
            </p:nvGrpSpPr>
            <p:grpSpPr>
              <a:xfrm>
                <a:off x="785350" y="4047614"/>
                <a:ext cx="535311" cy="240783"/>
                <a:chOff x="785350" y="4047614"/>
                <a:chExt cx="535311" cy="240783"/>
              </a:xfrm>
            </p:grpSpPr>
            <p:grpSp>
              <p:nvGrpSpPr>
                <p:cNvPr id="7245" name="Google Shape;7245;p95"/>
                <p:cNvGrpSpPr/>
                <p:nvPr/>
              </p:nvGrpSpPr>
              <p:grpSpPr>
                <a:xfrm>
                  <a:off x="1161636" y="4047614"/>
                  <a:ext cx="159025" cy="190415"/>
                  <a:chOff x="1161636" y="4047614"/>
                  <a:chExt cx="159025" cy="190415"/>
                </a:xfrm>
              </p:grpSpPr>
              <p:sp>
                <p:nvSpPr>
                  <p:cNvPr id="7246" name="Google Shape;7246;p9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9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48" name="Google Shape;7248;p95"/>
                <p:cNvGrpSpPr/>
                <p:nvPr/>
              </p:nvGrpSpPr>
              <p:grpSpPr>
                <a:xfrm>
                  <a:off x="785350" y="4185661"/>
                  <a:ext cx="376191" cy="102736"/>
                  <a:chOff x="785350" y="4185661"/>
                  <a:chExt cx="376191" cy="102736"/>
                </a:xfrm>
              </p:grpSpPr>
              <p:sp>
                <p:nvSpPr>
                  <p:cNvPr id="7249" name="Google Shape;7249;p9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9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9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252" name="Google Shape;7252;p95"/>
              <p:cNvGrpSpPr/>
              <p:nvPr/>
            </p:nvGrpSpPr>
            <p:grpSpPr>
              <a:xfrm>
                <a:off x="1501054" y="3605478"/>
                <a:ext cx="526340" cy="249240"/>
                <a:chOff x="1501054" y="3605478"/>
                <a:chExt cx="526340" cy="249240"/>
              </a:xfrm>
            </p:grpSpPr>
            <p:grpSp>
              <p:nvGrpSpPr>
                <p:cNvPr id="7253" name="Google Shape;7253;p95"/>
                <p:cNvGrpSpPr/>
                <p:nvPr/>
              </p:nvGrpSpPr>
              <p:grpSpPr>
                <a:xfrm>
                  <a:off x="1834208" y="3643867"/>
                  <a:ext cx="193185" cy="25622"/>
                  <a:chOff x="1834208" y="3643867"/>
                  <a:chExt cx="193185" cy="25622"/>
                </a:xfrm>
              </p:grpSpPr>
              <p:sp>
                <p:nvSpPr>
                  <p:cNvPr id="7254" name="Google Shape;7254;p9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9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56" name="Google Shape;7256;p95"/>
                <p:cNvGrpSpPr/>
                <p:nvPr/>
              </p:nvGrpSpPr>
              <p:grpSpPr>
                <a:xfrm>
                  <a:off x="1501054" y="3605478"/>
                  <a:ext cx="333165" cy="249240"/>
                  <a:chOff x="1501054" y="3605478"/>
                  <a:chExt cx="333165" cy="249240"/>
                </a:xfrm>
              </p:grpSpPr>
              <p:sp>
                <p:nvSpPr>
                  <p:cNvPr id="7257" name="Google Shape;7257;p9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258" name="Google Shape;7258;p95"/>
                  <p:cNvGrpSpPr/>
                  <p:nvPr/>
                </p:nvGrpSpPr>
                <p:grpSpPr>
                  <a:xfrm>
                    <a:off x="1501054" y="3655851"/>
                    <a:ext cx="155286" cy="198867"/>
                    <a:chOff x="1501054" y="3655851"/>
                    <a:chExt cx="155286" cy="198867"/>
                  </a:xfrm>
                </p:grpSpPr>
                <p:sp>
                  <p:nvSpPr>
                    <p:cNvPr id="7259" name="Google Shape;7259;p9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9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261" name="Google Shape;7261;p95"/>
              <p:cNvGrpSpPr/>
              <p:nvPr/>
            </p:nvGrpSpPr>
            <p:grpSpPr>
              <a:xfrm>
                <a:off x="724986" y="3800594"/>
                <a:ext cx="532950" cy="302090"/>
                <a:chOff x="724986" y="3800594"/>
                <a:chExt cx="532950" cy="302090"/>
              </a:xfrm>
            </p:grpSpPr>
            <p:grpSp>
              <p:nvGrpSpPr>
                <p:cNvPr id="7262" name="Google Shape;7262;p95"/>
                <p:cNvGrpSpPr/>
                <p:nvPr/>
              </p:nvGrpSpPr>
              <p:grpSpPr>
                <a:xfrm>
                  <a:off x="724986" y="4044367"/>
                  <a:ext cx="181314" cy="25626"/>
                  <a:chOff x="724986" y="4044367"/>
                  <a:chExt cx="181314" cy="25626"/>
                </a:xfrm>
              </p:grpSpPr>
              <p:sp>
                <p:nvSpPr>
                  <p:cNvPr id="7263" name="Google Shape;7263;p9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9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65" name="Google Shape;7265;p95"/>
                <p:cNvGrpSpPr/>
                <p:nvPr/>
              </p:nvGrpSpPr>
              <p:grpSpPr>
                <a:xfrm>
                  <a:off x="906290" y="3800594"/>
                  <a:ext cx="351646" cy="302090"/>
                  <a:chOff x="906290" y="3800594"/>
                  <a:chExt cx="351646" cy="302090"/>
                </a:xfrm>
              </p:grpSpPr>
              <p:grpSp>
                <p:nvGrpSpPr>
                  <p:cNvPr id="7266" name="Google Shape;7266;p95"/>
                  <p:cNvGrpSpPr/>
                  <p:nvPr/>
                </p:nvGrpSpPr>
                <p:grpSpPr>
                  <a:xfrm>
                    <a:off x="1084172" y="3842857"/>
                    <a:ext cx="173764" cy="217131"/>
                    <a:chOff x="1084172" y="3842857"/>
                    <a:chExt cx="173764" cy="217131"/>
                  </a:xfrm>
                </p:grpSpPr>
                <p:grpSp>
                  <p:nvGrpSpPr>
                    <p:cNvPr id="7267" name="Google Shape;7267;p95"/>
                    <p:cNvGrpSpPr/>
                    <p:nvPr/>
                  </p:nvGrpSpPr>
                  <p:grpSpPr>
                    <a:xfrm>
                      <a:off x="1156862" y="3936509"/>
                      <a:ext cx="101073" cy="25622"/>
                      <a:chOff x="1156862" y="3936509"/>
                      <a:chExt cx="101073" cy="25622"/>
                    </a:xfrm>
                  </p:grpSpPr>
                  <p:sp>
                    <p:nvSpPr>
                      <p:cNvPr id="7268" name="Google Shape;7268;p9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9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0" name="Google Shape;7270;p9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271" name="Google Shape;7271;p9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9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73" name="Google Shape;7273;p95"/>
                <p:cNvGrpSpPr/>
                <p:nvPr/>
              </p:nvGrpSpPr>
              <p:grpSpPr>
                <a:xfrm>
                  <a:off x="724986" y="3830189"/>
                  <a:ext cx="189533" cy="25626"/>
                  <a:chOff x="724986" y="3830189"/>
                  <a:chExt cx="189533" cy="25626"/>
                </a:xfrm>
              </p:grpSpPr>
              <p:sp>
                <p:nvSpPr>
                  <p:cNvPr id="7274" name="Google Shape;7274;p9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9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7276" name="Google Shape;7276;p95"/>
          <p:cNvGrpSpPr/>
          <p:nvPr/>
        </p:nvGrpSpPr>
        <p:grpSpPr>
          <a:xfrm>
            <a:off x="2253298" y="2455640"/>
            <a:ext cx="948701" cy="935378"/>
            <a:chOff x="2253298" y="2428317"/>
            <a:chExt cx="948701" cy="935378"/>
          </a:xfrm>
        </p:grpSpPr>
        <p:sp>
          <p:nvSpPr>
            <p:cNvPr id="7277" name="Google Shape;7277;p9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9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9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9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9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9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9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9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9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9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9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9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9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9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9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9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9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9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9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9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9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9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9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9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9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9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9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9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9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9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9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9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9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7313" name="Shape 7313"/>
        <p:cNvGrpSpPr/>
        <p:nvPr/>
      </p:nvGrpSpPr>
      <p:grpSpPr>
        <a:xfrm>
          <a:off x="0" y="0"/>
          <a:ext cx="0" cy="0"/>
          <a:chOff x="0" y="0"/>
          <a:chExt cx="0" cy="0"/>
        </a:xfrm>
      </p:grpSpPr>
      <p:grpSp>
        <p:nvGrpSpPr>
          <p:cNvPr id="7314" name="Google Shape;7314;p96"/>
          <p:cNvGrpSpPr/>
          <p:nvPr/>
        </p:nvGrpSpPr>
        <p:grpSpPr>
          <a:xfrm>
            <a:off x="3353582" y="1145627"/>
            <a:ext cx="2363393" cy="1017867"/>
            <a:chOff x="3292400" y="1219146"/>
            <a:chExt cx="2615240" cy="1110239"/>
          </a:xfrm>
        </p:grpSpPr>
        <p:sp>
          <p:nvSpPr>
            <p:cNvPr id="7315" name="Google Shape;7315;p9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316" name="Google Shape;7316;p9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17" name="Google Shape;7317;p9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JANUARY</a:t>
              </a:r>
              <a:endParaRPr sz="200">
                <a:solidFill>
                  <a:srgbClr val="FFFFFF"/>
                </a:solidFill>
              </a:endParaRPr>
            </a:p>
          </p:txBody>
        </p:sp>
        <p:sp>
          <p:nvSpPr>
            <p:cNvPr id="7318" name="Google Shape;7318;p9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FEBRUARY</a:t>
              </a:r>
              <a:endParaRPr sz="200">
                <a:solidFill>
                  <a:srgbClr val="FFFFFF"/>
                </a:solidFill>
              </a:endParaRPr>
            </a:p>
          </p:txBody>
        </p:sp>
        <p:sp>
          <p:nvSpPr>
            <p:cNvPr id="7319" name="Google Shape;7319;p9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MARCH</a:t>
              </a:r>
              <a:endParaRPr sz="200">
                <a:solidFill>
                  <a:srgbClr val="FFFFFF"/>
                </a:solidFill>
              </a:endParaRPr>
            </a:p>
          </p:txBody>
        </p:sp>
        <p:sp>
          <p:nvSpPr>
            <p:cNvPr id="7320" name="Google Shape;7320;p9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APRIL</a:t>
              </a:r>
              <a:endParaRPr sz="200">
                <a:solidFill>
                  <a:srgbClr val="FFFFFF"/>
                </a:solidFill>
              </a:endParaRPr>
            </a:p>
          </p:txBody>
        </p:sp>
        <p:sp>
          <p:nvSpPr>
            <p:cNvPr id="7321" name="Google Shape;7321;p9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MAY</a:t>
              </a:r>
              <a:endParaRPr sz="200">
                <a:solidFill>
                  <a:srgbClr val="FFFFFF"/>
                </a:solidFill>
              </a:endParaRPr>
            </a:p>
          </p:txBody>
        </p:sp>
        <p:sp>
          <p:nvSpPr>
            <p:cNvPr id="7322" name="Google Shape;7322;p9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JUNE</a:t>
              </a:r>
              <a:endParaRPr sz="200">
                <a:solidFill>
                  <a:srgbClr val="FFFFFF"/>
                </a:solidFill>
              </a:endParaRPr>
            </a:p>
          </p:txBody>
        </p:sp>
        <p:sp>
          <p:nvSpPr>
            <p:cNvPr id="7323" name="Google Shape;7323;p9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1</a:t>
              </a:r>
              <a:endParaRPr sz="200">
                <a:solidFill>
                  <a:srgbClr val="FFFFFF"/>
                </a:solidFill>
              </a:endParaRPr>
            </a:p>
          </p:txBody>
        </p:sp>
        <p:sp>
          <p:nvSpPr>
            <p:cNvPr id="7324" name="Google Shape;7324;p9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2</a:t>
              </a:r>
              <a:endParaRPr sz="200">
                <a:solidFill>
                  <a:srgbClr val="FFFFFF"/>
                </a:solidFill>
              </a:endParaRPr>
            </a:p>
          </p:txBody>
        </p:sp>
        <p:sp>
          <p:nvSpPr>
            <p:cNvPr id="7325" name="Google Shape;7325;p9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7326" name="Google Shape;7326;p9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sp>
          <p:nvSpPr>
            <p:cNvPr id="7327" name="Google Shape;7327;p9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7328" name="Google Shape;7328;p9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grpSp>
          <p:nvGrpSpPr>
            <p:cNvPr id="7329" name="Google Shape;7329;p96"/>
            <p:cNvGrpSpPr/>
            <p:nvPr/>
          </p:nvGrpSpPr>
          <p:grpSpPr>
            <a:xfrm>
              <a:off x="3748438" y="1378608"/>
              <a:ext cx="2159202" cy="903971"/>
              <a:chOff x="1683525" y="2179850"/>
              <a:chExt cx="4519050" cy="2134525"/>
            </a:xfrm>
          </p:grpSpPr>
          <p:sp>
            <p:nvSpPr>
              <p:cNvPr id="7330" name="Google Shape;7330;p9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1" name="Google Shape;7331;p9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2" name="Google Shape;7332;p9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3" name="Google Shape;7333;p9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4" name="Google Shape;7334;p9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5" name="Google Shape;7335;p9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6" name="Google Shape;7336;p9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7" name="Google Shape;7337;p9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8" name="Google Shape;7338;p9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39" name="Google Shape;7339;p9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40" name="Google Shape;7340;p9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341" name="Google Shape;7341;p9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342" name="Google Shape;7342;p96"/>
          <p:cNvGraphicFramePr/>
          <p:nvPr/>
        </p:nvGraphicFramePr>
        <p:xfrm>
          <a:off x="5949675" y="2323100"/>
          <a:ext cx="3000000" cy="3000000"/>
        </p:xfrm>
        <a:graphic>
          <a:graphicData uri="http://schemas.openxmlformats.org/drawingml/2006/table">
            <a:tbl>
              <a:tblPr>
                <a:noFill/>
                <a:tableStyleId>{08DC2C46-49ED-4876-BAFF-3A2F2C64394D}</a:tableStyleId>
              </a:tblPr>
              <a:tblGrid>
                <a:gridCol w="622825"/>
                <a:gridCol w="622825"/>
                <a:gridCol w="622825"/>
                <a:gridCol w="622825"/>
              </a:tblGrid>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343" name="Google Shape;7343;p96"/>
          <p:cNvGrpSpPr/>
          <p:nvPr/>
        </p:nvGrpSpPr>
        <p:grpSpPr>
          <a:xfrm>
            <a:off x="5926924" y="3381697"/>
            <a:ext cx="2519825" cy="1001454"/>
            <a:chOff x="1906114" y="789980"/>
            <a:chExt cx="1487676" cy="606868"/>
          </a:xfrm>
        </p:grpSpPr>
        <p:cxnSp>
          <p:nvCxnSpPr>
            <p:cNvPr id="7344" name="Google Shape;7344;p9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345" name="Google Shape;7345;p9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346" name="Google Shape;7346;p9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347" name="Google Shape;7347;p9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JANUARY</a:t>
              </a:r>
              <a:endParaRPr sz="300">
                <a:solidFill>
                  <a:srgbClr val="E3E9ED"/>
                </a:solidFill>
              </a:endParaRPr>
            </a:p>
          </p:txBody>
        </p:sp>
        <p:sp>
          <p:nvSpPr>
            <p:cNvPr id="7348" name="Google Shape;7348;p9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FEBRUARY</a:t>
              </a:r>
              <a:endParaRPr sz="300">
                <a:solidFill>
                  <a:srgbClr val="E3E9ED"/>
                </a:solidFill>
              </a:endParaRPr>
            </a:p>
          </p:txBody>
        </p:sp>
        <p:sp>
          <p:nvSpPr>
            <p:cNvPr id="7349" name="Google Shape;7349;p9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MARCH</a:t>
              </a:r>
              <a:endParaRPr sz="300">
                <a:solidFill>
                  <a:srgbClr val="E3E9ED"/>
                </a:solidFill>
              </a:endParaRPr>
            </a:p>
          </p:txBody>
        </p:sp>
        <p:sp>
          <p:nvSpPr>
            <p:cNvPr id="7350" name="Google Shape;7350;p9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APRIL</a:t>
              </a:r>
              <a:endParaRPr sz="300">
                <a:solidFill>
                  <a:srgbClr val="E3E9ED"/>
                </a:solidFill>
              </a:endParaRPr>
            </a:p>
          </p:txBody>
        </p:sp>
        <p:sp>
          <p:nvSpPr>
            <p:cNvPr id="7351" name="Google Shape;7351;p9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9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9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9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9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9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9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300">
                  <a:solidFill>
                    <a:srgbClr val="E3E9ED"/>
                  </a:solidFill>
                </a:rPr>
                <a:t>PHASE 1</a:t>
              </a:r>
              <a:endParaRPr sz="300">
                <a:solidFill>
                  <a:srgbClr val="E3E9ED"/>
                </a:solidFill>
              </a:endParaRPr>
            </a:p>
          </p:txBody>
        </p:sp>
        <p:sp>
          <p:nvSpPr>
            <p:cNvPr id="7358" name="Google Shape;7358;p9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1</a:t>
              </a:r>
              <a:endParaRPr sz="300">
                <a:solidFill>
                  <a:srgbClr val="E3E9ED"/>
                </a:solidFill>
              </a:endParaRPr>
            </a:p>
          </p:txBody>
        </p:sp>
        <p:sp>
          <p:nvSpPr>
            <p:cNvPr id="7359" name="Google Shape;7359;p9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2</a:t>
              </a:r>
              <a:endParaRPr sz="300">
                <a:solidFill>
                  <a:srgbClr val="E3E9ED"/>
                </a:solidFill>
              </a:endParaRPr>
            </a:p>
          </p:txBody>
        </p:sp>
        <p:sp>
          <p:nvSpPr>
            <p:cNvPr id="7360" name="Google Shape;7360;p9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61" name="Google Shape;7361;p96"/>
          <p:cNvGrpSpPr/>
          <p:nvPr/>
        </p:nvGrpSpPr>
        <p:grpSpPr>
          <a:xfrm>
            <a:off x="726399" y="1190655"/>
            <a:ext cx="2394370" cy="976502"/>
            <a:chOff x="749309" y="1112739"/>
            <a:chExt cx="2371603" cy="976502"/>
          </a:xfrm>
        </p:grpSpPr>
        <p:sp>
          <p:nvSpPr>
            <p:cNvPr id="7362" name="Google Shape;7362;p9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9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9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9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9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7" name="Google Shape;7367;p9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9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9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9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9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9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9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9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9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9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9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9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9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9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9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9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9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9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9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9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9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9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9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9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9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9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9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7394" name="Google Shape;7394;p96"/>
          <p:cNvGraphicFramePr/>
          <p:nvPr/>
        </p:nvGraphicFramePr>
        <p:xfrm>
          <a:off x="5949700" y="1188950"/>
          <a:ext cx="3000000" cy="3000000"/>
        </p:xfrm>
        <a:graphic>
          <a:graphicData uri="http://schemas.openxmlformats.org/drawingml/2006/table">
            <a:tbl>
              <a:tblPr>
                <a:noFill/>
                <a:tableStyleId>{08DC2C46-49ED-4876-BAFF-3A2F2C64394D}</a:tableStyleId>
              </a:tblPr>
              <a:tblGrid>
                <a:gridCol w="622825"/>
                <a:gridCol w="622825"/>
                <a:gridCol w="622825"/>
                <a:gridCol w="622825"/>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r>
            </a:tbl>
          </a:graphicData>
        </a:graphic>
      </p:graphicFrame>
      <p:graphicFrame>
        <p:nvGraphicFramePr>
          <p:cNvPr id="7395" name="Google Shape;7395;p96"/>
          <p:cNvGraphicFramePr/>
          <p:nvPr/>
        </p:nvGraphicFramePr>
        <p:xfrm>
          <a:off x="3356413" y="2323100"/>
          <a:ext cx="3000000" cy="3000000"/>
        </p:xfrm>
        <a:graphic>
          <a:graphicData uri="http://schemas.openxmlformats.org/drawingml/2006/table">
            <a:tbl>
              <a:tblPr>
                <a:noFill/>
                <a:tableStyleId>{08DC2C46-49ED-4876-BAFF-3A2F2C64394D}</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396" name="Google Shape;7396;p96"/>
          <p:cNvGrpSpPr/>
          <p:nvPr/>
        </p:nvGrpSpPr>
        <p:grpSpPr>
          <a:xfrm>
            <a:off x="4100342" y="2709743"/>
            <a:ext cx="1517436" cy="74460"/>
            <a:chOff x="3980086" y="2804397"/>
            <a:chExt cx="1227600" cy="66900"/>
          </a:xfrm>
        </p:grpSpPr>
        <p:sp>
          <p:nvSpPr>
            <p:cNvPr id="7397" name="Google Shape;7397;p9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9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99" name="Google Shape;7399;p96"/>
          <p:cNvGrpSpPr/>
          <p:nvPr/>
        </p:nvGrpSpPr>
        <p:grpSpPr>
          <a:xfrm>
            <a:off x="4725406" y="3002330"/>
            <a:ext cx="892956" cy="74460"/>
            <a:chOff x="3980086" y="2804397"/>
            <a:chExt cx="1227600" cy="66900"/>
          </a:xfrm>
        </p:grpSpPr>
        <p:sp>
          <p:nvSpPr>
            <p:cNvPr id="7400" name="Google Shape;7400;p9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9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2" name="Google Shape;7402;p96"/>
          <p:cNvGrpSpPr/>
          <p:nvPr/>
        </p:nvGrpSpPr>
        <p:grpSpPr>
          <a:xfrm>
            <a:off x="3358498" y="3361213"/>
            <a:ext cx="2363244" cy="1005943"/>
            <a:chOff x="3358415" y="3361302"/>
            <a:chExt cx="2363244" cy="1024695"/>
          </a:xfrm>
        </p:grpSpPr>
        <p:grpSp>
          <p:nvGrpSpPr>
            <p:cNvPr id="7403" name="Google Shape;7403;p96"/>
            <p:cNvGrpSpPr/>
            <p:nvPr/>
          </p:nvGrpSpPr>
          <p:grpSpPr>
            <a:xfrm>
              <a:off x="3358415" y="3361302"/>
              <a:ext cx="441300" cy="1024695"/>
              <a:chOff x="3358415" y="3361302"/>
              <a:chExt cx="441300" cy="1024695"/>
            </a:xfrm>
          </p:grpSpPr>
          <p:sp>
            <p:nvSpPr>
              <p:cNvPr id="7404" name="Google Shape;7404;p9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9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9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9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9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9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0" name="Google Shape;7410;p96"/>
            <p:cNvGrpSpPr/>
            <p:nvPr/>
          </p:nvGrpSpPr>
          <p:grpSpPr>
            <a:xfrm>
              <a:off x="3838901" y="3361302"/>
              <a:ext cx="441300" cy="1024695"/>
              <a:chOff x="3838901" y="3361302"/>
              <a:chExt cx="441300" cy="1024695"/>
            </a:xfrm>
          </p:grpSpPr>
          <p:sp>
            <p:nvSpPr>
              <p:cNvPr id="7411" name="Google Shape;7411;p9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9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9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9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9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9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17" name="Google Shape;7417;p96"/>
            <p:cNvGrpSpPr/>
            <p:nvPr/>
          </p:nvGrpSpPr>
          <p:grpSpPr>
            <a:xfrm>
              <a:off x="4319387" y="3361302"/>
              <a:ext cx="441300" cy="1024695"/>
              <a:chOff x="4319387" y="3361302"/>
              <a:chExt cx="441300" cy="1024695"/>
            </a:xfrm>
          </p:grpSpPr>
          <p:sp>
            <p:nvSpPr>
              <p:cNvPr id="7418" name="Google Shape;7418;p9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9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9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9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9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9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24" name="Google Shape;7424;p96"/>
            <p:cNvGrpSpPr/>
            <p:nvPr/>
          </p:nvGrpSpPr>
          <p:grpSpPr>
            <a:xfrm>
              <a:off x="4799873" y="3361302"/>
              <a:ext cx="441300" cy="1024695"/>
              <a:chOff x="4799873" y="3361302"/>
              <a:chExt cx="441300" cy="1024695"/>
            </a:xfrm>
          </p:grpSpPr>
          <p:sp>
            <p:nvSpPr>
              <p:cNvPr id="7425" name="Google Shape;7425;p9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9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9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9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9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9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1" name="Google Shape;7431;p96"/>
            <p:cNvGrpSpPr/>
            <p:nvPr/>
          </p:nvGrpSpPr>
          <p:grpSpPr>
            <a:xfrm>
              <a:off x="5280360" y="3361302"/>
              <a:ext cx="441300" cy="1024695"/>
              <a:chOff x="5280360" y="3361302"/>
              <a:chExt cx="441300" cy="1024695"/>
            </a:xfrm>
          </p:grpSpPr>
          <p:sp>
            <p:nvSpPr>
              <p:cNvPr id="7432" name="Google Shape;7432;p9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9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9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9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9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9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438" name="Google Shape;7438;p96"/>
          <p:cNvGraphicFramePr/>
          <p:nvPr/>
        </p:nvGraphicFramePr>
        <p:xfrm>
          <a:off x="724925" y="2323100"/>
          <a:ext cx="3000000" cy="3000000"/>
        </p:xfrm>
        <a:graphic>
          <a:graphicData uri="http://schemas.openxmlformats.org/drawingml/2006/table">
            <a:tbl>
              <a:tblPr>
                <a:noFill/>
                <a:tableStyleId>{08DC2C46-49ED-4876-BAFF-3A2F2C64394D}</a:tableStyleId>
              </a:tblPr>
              <a:tblGrid>
                <a:gridCol w="600900"/>
                <a:gridCol w="600900"/>
                <a:gridCol w="600900"/>
                <a:gridCol w="600900"/>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r>
            </a:tbl>
          </a:graphicData>
        </a:graphic>
      </p:graphicFrame>
      <p:grpSp>
        <p:nvGrpSpPr>
          <p:cNvPr id="7439" name="Google Shape;7439;p96"/>
          <p:cNvGrpSpPr/>
          <p:nvPr/>
        </p:nvGrpSpPr>
        <p:grpSpPr>
          <a:xfrm>
            <a:off x="726450" y="3372825"/>
            <a:ext cx="2403614" cy="1005900"/>
            <a:chOff x="726450" y="3372825"/>
            <a:chExt cx="2403614" cy="1005900"/>
          </a:xfrm>
        </p:grpSpPr>
        <p:grpSp>
          <p:nvGrpSpPr>
            <p:cNvPr id="7440" name="Google Shape;7440;p96"/>
            <p:cNvGrpSpPr/>
            <p:nvPr/>
          </p:nvGrpSpPr>
          <p:grpSpPr>
            <a:xfrm>
              <a:off x="726450" y="3696000"/>
              <a:ext cx="2403614" cy="500898"/>
              <a:chOff x="726450" y="3696000"/>
              <a:chExt cx="2403614" cy="500898"/>
            </a:xfrm>
          </p:grpSpPr>
          <p:sp>
            <p:nvSpPr>
              <p:cNvPr id="7441" name="Google Shape;7441;p9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2" name="Google Shape;7442;p9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43" name="Google Shape;7443;p96"/>
            <p:cNvGrpSpPr/>
            <p:nvPr/>
          </p:nvGrpSpPr>
          <p:grpSpPr>
            <a:xfrm>
              <a:off x="1348050" y="3372825"/>
              <a:ext cx="1720425" cy="1005900"/>
              <a:chOff x="1348050" y="3372825"/>
              <a:chExt cx="1720425" cy="1005900"/>
            </a:xfrm>
          </p:grpSpPr>
          <p:sp>
            <p:nvSpPr>
              <p:cNvPr id="7444" name="Google Shape;7444;p9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5" name="Google Shape;7445;p9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6" name="Google Shape;7446;p9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7" name="Google Shape;7447;p9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48" name="Google Shape;7448;p9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49" name="Google Shape;7449;p96"/>
            <p:cNvGrpSpPr/>
            <p:nvPr/>
          </p:nvGrpSpPr>
          <p:grpSpPr>
            <a:xfrm>
              <a:off x="1455707" y="3731058"/>
              <a:ext cx="1491150" cy="417657"/>
              <a:chOff x="1455707" y="3731058"/>
              <a:chExt cx="1491150" cy="417657"/>
            </a:xfrm>
          </p:grpSpPr>
          <p:grpSp>
            <p:nvGrpSpPr>
              <p:cNvPr id="7450" name="Google Shape;7450;p96"/>
              <p:cNvGrpSpPr/>
              <p:nvPr/>
            </p:nvGrpSpPr>
            <p:grpSpPr>
              <a:xfrm>
                <a:off x="1472938" y="3745828"/>
                <a:ext cx="72126" cy="53788"/>
                <a:chOff x="1472938" y="3745828"/>
                <a:chExt cx="72126" cy="53788"/>
              </a:xfrm>
            </p:grpSpPr>
            <p:sp>
              <p:nvSpPr>
                <p:cNvPr id="7451" name="Google Shape;7451;p9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9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3" name="Google Shape;7453;p96"/>
              <p:cNvGrpSpPr/>
              <p:nvPr/>
            </p:nvGrpSpPr>
            <p:grpSpPr>
              <a:xfrm>
                <a:off x="1819181" y="4089633"/>
                <a:ext cx="72126" cy="53788"/>
                <a:chOff x="1819181" y="4089633"/>
                <a:chExt cx="72126" cy="53788"/>
              </a:xfrm>
            </p:grpSpPr>
            <p:sp>
              <p:nvSpPr>
                <p:cNvPr id="7454" name="Google Shape;7454;p9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5" name="Google Shape;7455;p9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6" name="Google Shape;7456;p96"/>
              <p:cNvGrpSpPr/>
              <p:nvPr/>
            </p:nvGrpSpPr>
            <p:grpSpPr>
              <a:xfrm>
                <a:off x="1455707" y="4084171"/>
                <a:ext cx="64321" cy="64544"/>
                <a:chOff x="1455707" y="4084171"/>
                <a:chExt cx="64321" cy="64544"/>
              </a:xfrm>
            </p:grpSpPr>
            <p:sp>
              <p:nvSpPr>
                <p:cNvPr id="7457" name="Google Shape;7457;p9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9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59" name="Google Shape;7459;p96"/>
              <p:cNvGrpSpPr/>
              <p:nvPr/>
            </p:nvGrpSpPr>
            <p:grpSpPr>
              <a:xfrm>
                <a:off x="1818610" y="3731058"/>
                <a:ext cx="64321" cy="64544"/>
                <a:chOff x="1818610" y="3731058"/>
                <a:chExt cx="64321" cy="64544"/>
              </a:xfrm>
            </p:grpSpPr>
            <p:sp>
              <p:nvSpPr>
                <p:cNvPr id="7460" name="Google Shape;7460;p9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9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2" name="Google Shape;7462;p96"/>
              <p:cNvGrpSpPr/>
              <p:nvPr/>
            </p:nvGrpSpPr>
            <p:grpSpPr>
              <a:xfrm>
                <a:off x="2172491" y="4089633"/>
                <a:ext cx="72126" cy="53788"/>
                <a:chOff x="2172491" y="4089633"/>
                <a:chExt cx="72126" cy="53788"/>
              </a:xfrm>
            </p:grpSpPr>
            <p:sp>
              <p:nvSpPr>
                <p:cNvPr id="7463" name="Google Shape;7463;p9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9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5" name="Google Shape;7465;p96"/>
              <p:cNvGrpSpPr/>
              <p:nvPr/>
            </p:nvGrpSpPr>
            <p:grpSpPr>
              <a:xfrm>
                <a:off x="2171920" y="3731058"/>
                <a:ext cx="64321" cy="64544"/>
                <a:chOff x="2171920" y="3731058"/>
                <a:chExt cx="64321" cy="64544"/>
              </a:xfrm>
            </p:grpSpPr>
            <p:sp>
              <p:nvSpPr>
                <p:cNvPr id="7466" name="Google Shape;7466;p9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9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68" name="Google Shape;7468;p96"/>
              <p:cNvGrpSpPr/>
              <p:nvPr/>
            </p:nvGrpSpPr>
            <p:grpSpPr>
              <a:xfrm>
                <a:off x="2874730" y="3745828"/>
                <a:ext cx="72126" cy="53788"/>
                <a:chOff x="2874730" y="3745828"/>
                <a:chExt cx="72126" cy="53788"/>
              </a:xfrm>
            </p:grpSpPr>
            <p:sp>
              <p:nvSpPr>
                <p:cNvPr id="7469" name="Google Shape;7469;p9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9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1" name="Google Shape;7471;p96"/>
              <p:cNvGrpSpPr/>
              <p:nvPr/>
            </p:nvGrpSpPr>
            <p:grpSpPr>
              <a:xfrm>
                <a:off x="2878589" y="4081481"/>
                <a:ext cx="64321" cy="64544"/>
                <a:chOff x="2878589" y="4081481"/>
                <a:chExt cx="64321" cy="64544"/>
              </a:xfrm>
            </p:grpSpPr>
            <p:sp>
              <p:nvSpPr>
                <p:cNvPr id="7472" name="Google Shape;7472;p9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9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4" name="Google Shape;7474;p96"/>
              <p:cNvGrpSpPr/>
              <p:nvPr/>
            </p:nvGrpSpPr>
            <p:grpSpPr>
              <a:xfrm>
                <a:off x="2525796" y="4089633"/>
                <a:ext cx="72126" cy="53788"/>
                <a:chOff x="2525796" y="4089633"/>
                <a:chExt cx="72126" cy="53788"/>
              </a:xfrm>
            </p:grpSpPr>
            <p:sp>
              <p:nvSpPr>
                <p:cNvPr id="7475" name="Google Shape;7475;p9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9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7" name="Google Shape;7477;p96"/>
              <p:cNvGrpSpPr/>
              <p:nvPr/>
            </p:nvGrpSpPr>
            <p:grpSpPr>
              <a:xfrm>
                <a:off x="2525225" y="3731058"/>
                <a:ext cx="64321" cy="64544"/>
                <a:chOff x="2525225" y="3731058"/>
                <a:chExt cx="64321" cy="64544"/>
              </a:xfrm>
            </p:grpSpPr>
            <p:sp>
              <p:nvSpPr>
                <p:cNvPr id="7478" name="Google Shape;7478;p9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9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7483" name="Shape 7483"/>
        <p:cNvGrpSpPr/>
        <p:nvPr/>
      </p:nvGrpSpPr>
      <p:grpSpPr>
        <a:xfrm>
          <a:off x="0" y="0"/>
          <a:ext cx="0" cy="0"/>
          <a:chOff x="0" y="0"/>
          <a:chExt cx="0" cy="0"/>
        </a:xfrm>
      </p:grpSpPr>
      <p:grpSp>
        <p:nvGrpSpPr>
          <p:cNvPr id="7484" name="Google Shape;7484;p97"/>
          <p:cNvGrpSpPr/>
          <p:nvPr/>
        </p:nvGrpSpPr>
        <p:grpSpPr>
          <a:xfrm>
            <a:off x="732428" y="1171356"/>
            <a:ext cx="845921" cy="690752"/>
            <a:chOff x="732428" y="1198513"/>
            <a:chExt cx="845921" cy="690752"/>
          </a:xfrm>
        </p:grpSpPr>
        <p:grpSp>
          <p:nvGrpSpPr>
            <p:cNvPr id="7485" name="Google Shape;7485;p97"/>
            <p:cNvGrpSpPr/>
            <p:nvPr/>
          </p:nvGrpSpPr>
          <p:grpSpPr>
            <a:xfrm>
              <a:off x="823030" y="1198513"/>
              <a:ext cx="755319" cy="690752"/>
              <a:chOff x="823030" y="1198513"/>
              <a:chExt cx="755319" cy="690752"/>
            </a:xfrm>
          </p:grpSpPr>
          <p:sp>
            <p:nvSpPr>
              <p:cNvPr id="7486" name="Google Shape;7486;p9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9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8" name="Google Shape;7488;p97"/>
            <p:cNvGrpSpPr/>
            <p:nvPr/>
          </p:nvGrpSpPr>
          <p:grpSpPr>
            <a:xfrm>
              <a:off x="732428" y="1239937"/>
              <a:ext cx="739912" cy="607886"/>
              <a:chOff x="732428" y="1239937"/>
              <a:chExt cx="739912" cy="607886"/>
            </a:xfrm>
          </p:grpSpPr>
          <p:sp>
            <p:nvSpPr>
              <p:cNvPr id="7489" name="Google Shape;7489;p9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9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1" name="Google Shape;7491;p97"/>
            <p:cNvGrpSpPr/>
            <p:nvPr/>
          </p:nvGrpSpPr>
          <p:grpSpPr>
            <a:xfrm>
              <a:off x="732428" y="1277018"/>
              <a:ext cx="702832" cy="533758"/>
              <a:chOff x="732428" y="1277018"/>
              <a:chExt cx="702832" cy="533758"/>
            </a:xfrm>
          </p:grpSpPr>
          <p:sp>
            <p:nvSpPr>
              <p:cNvPr id="7492" name="Google Shape;7492;p9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9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4" name="Google Shape;7494;p97"/>
            <p:cNvGrpSpPr/>
            <p:nvPr/>
          </p:nvGrpSpPr>
          <p:grpSpPr>
            <a:xfrm>
              <a:off x="931170" y="1306653"/>
              <a:ext cx="647179" cy="474455"/>
              <a:chOff x="931170" y="1306653"/>
              <a:chExt cx="647179" cy="474455"/>
            </a:xfrm>
          </p:grpSpPr>
          <p:sp>
            <p:nvSpPr>
              <p:cNvPr id="7495" name="Google Shape;7495;p9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9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97" name="Google Shape;7497;p9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8" name="Google Shape;7498;p97"/>
          <p:cNvGrpSpPr/>
          <p:nvPr/>
        </p:nvGrpSpPr>
        <p:grpSpPr>
          <a:xfrm>
            <a:off x="3964037" y="1171363"/>
            <a:ext cx="634656" cy="699982"/>
            <a:chOff x="5985650" y="2860025"/>
            <a:chExt cx="1396075" cy="1539775"/>
          </a:xfrm>
        </p:grpSpPr>
        <p:sp>
          <p:nvSpPr>
            <p:cNvPr id="7499" name="Google Shape;7499;p9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9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9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9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9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9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9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9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9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9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9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9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9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9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9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9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9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9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9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9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9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9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9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9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9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9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9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9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9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9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9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9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1" name="Google Shape;7531;p97"/>
          <p:cNvGrpSpPr/>
          <p:nvPr/>
        </p:nvGrpSpPr>
        <p:grpSpPr>
          <a:xfrm>
            <a:off x="4719687" y="1171356"/>
            <a:ext cx="725845" cy="699975"/>
            <a:chOff x="4249973" y="1201875"/>
            <a:chExt cx="1958568" cy="1888762"/>
          </a:xfrm>
        </p:grpSpPr>
        <p:sp>
          <p:nvSpPr>
            <p:cNvPr id="7532" name="Google Shape;7532;p9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33" name="Google Shape;7533;p97"/>
            <p:cNvGrpSpPr/>
            <p:nvPr/>
          </p:nvGrpSpPr>
          <p:grpSpPr>
            <a:xfrm>
              <a:off x="5853086" y="1789142"/>
              <a:ext cx="355454" cy="1048099"/>
              <a:chOff x="5576108" y="2016725"/>
              <a:chExt cx="565200" cy="1666560"/>
            </a:xfrm>
          </p:grpSpPr>
          <p:sp>
            <p:nvSpPr>
              <p:cNvPr id="7534" name="Google Shape;7534;p9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35" name="Google Shape;7535;p9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6" name="Google Shape;7536;p97"/>
            <p:cNvGrpSpPr/>
            <p:nvPr/>
          </p:nvGrpSpPr>
          <p:grpSpPr>
            <a:xfrm>
              <a:off x="4869455" y="2691676"/>
              <a:ext cx="1013897" cy="398961"/>
              <a:chOff x="4012057" y="3451825"/>
              <a:chExt cx="1612175" cy="634379"/>
            </a:xfrm>
          </p:grpSpPr>
          <p:sp>
            <p:nvSpPr>
              <p:cNvPr id="7537" name="Google Shape;7537;p9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38" name="Google Shape;7538;p9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39" name="Google Shape;7539;p97"/>
            <p:cNvGrpSpPr/>
            <p:nvPr/>
          </p:nvGrpSpPr>
          <p:grpSpPr>
            <a:xfrm>
              <a:off x="4276937" y="2155961"/>
              <a:ext cx="651965" cy="891358"/>
              <a:chOff x="3069908" y="2599997"/>
              <a:chExt cx="1036675" cy="1417328"/>
            </a:xfrm>
          </p:grpSpPr>
          <p:sp>
            <p:nvSpPr>
              <p:cNvPr id="7540" name="Google Shape;7540;p9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41" name="Google Shape;7541;p9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2" name="Google Shape;7542;p97"/>
            <p:cNvGrpSpPr/>
            <p:nvPr/>
          </p:nvGrpSpPr>
          <p:grpSpPr>
            <a:xfrm>
              <a:off x="5054918" y="1201875"/>
              <a:ext cx="999548" cy="602711"/>
              <a:chOff x="4306958" y="1082925"/>
              <a:chExt cx="1589359" cy="958358"/>
            </a:xfrm>
          </p:grpSpPr>
          <p:sp>
            <p:nvSpPr>
              <p:cNvPr id="7543" name="Google Shape;7543;p9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44" name="Google Shape;7544;p9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45" name="Google Shape;7545;p97"/>
            <p:cNvGrpSpPr/>
            <p:nvPr/>
          </p:nvGrpSpPr>
          <p:grpSpPr>
            <a:xfrm>
              <a:off x="4249973" y="1303451"/>
              <a:ext cx="799317" cy="841334"/>
              <a:chOff x="3027033" y="1244439"/>
              <a:chExt cx="1270977" cy="1337786"/>
            </a:xfrm>
          </p:grpSpPr>
          <p:sp>
            <p:nvSpPr>
              <p:cNvPr id="7546" name="Google Shape;7546;p9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547" name="Google Shape;7547;p9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48" name="Google Shape;7548;p97"/>
          <p:cNvGrpSpPr/>
          <p:nvPr/>
        </p:nvGrpSpPr>
        <p:grpSpPr>
          <a:xfrm>
            <a:off x="4072551" y="2058137"/>
            <a:ext cx="750769" cy="683784"/>
            <a:chOff x="4204684" y="2104422"/>
            <a:chExt cx="699822" cy="637382"/>
          </a:xfrm>
        </p:grpSpPr>
        <p:grpSp>
          <p:nvGrpSpPr>
            <p:cNvPr id="7549" name="Google Shape;7549;p97"/>
            <p:cNvGrpSpPr/>
            <p:nvPr/>
          </p:nvGrpSpPr>
          <p:grpSpPr>
            <a:xfrm>
              <a:off x="4204684" y="2430067"/>
              <a:ext cx="342957" cy="311738"/>
              <a:chOff x="4204684" y="2430067"/>
              <a:chExt cx="342957" cy="311738"/>
            </a:xfrm>
          </p:grpSpPr>
          <p:sp>
            <p:nvSpPr>
              <p:cNvPr id="7550" name="Google Shape;7550;p9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9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2" name="Google Shape;7552;p97"/>
            <p:cNvGrpSpPr/>
            <p:nvPr/>
          </p:nvGrpSpPr>
          <p:grpSpPr>
            <a:xfrm>
              <a:off x="4561586" y="2430067"/>
              <a:ext cx="342920" cy="311738"/>
              <a:chOff x="4561586" y="2430067"/>
              <a:chExt cx="342920" cy="311738"/>
            </a:xfrm>
          </p:grpSpPr>
          <p:sp>
            <p:nvSpPr>
              <p:cNvPr id="7553" name="Google Shape;7553;p9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4" name="Google Shape;7554;p9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5" name="Google Shape;7555;p97"/>
            <p:cNvGrpSpPr/>
            <p:nvPr/>
          </p:nvGrpSpPr>
          <p:grpSpPr>
            <a:xfrm>
              <a:off x="4561586" y="2104422"/>
              <a:ext cx="342920" cy="311738"/>
              <a:chOff x="4561586" y="2104422"/>
              <a:chExt cx="342920" cy="311738"/>
            </a:xfrm>
          </p:grpSpPr>
          <p:sp>
            <p:nvSpPr>
              <p:cNvPr id="7556" name="Google Shape;7556;p9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9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58" name="Google Shape;7558;p97"/>
            <p:cNvGrpSpPr/>
            <p:nvPr/>
          </p:nvGrpSpPr>
          <p:grpSpPr>
            <a:xfrm>
              <a:off x="4204684" y="2104422"/>
              <a:ext cx="342957" cy="311664"/>
              <a:chOff x="4204684" y="2104422"/>
              <a:chExt cx="342957" cy="311664"/>
            </a:xfrm>
          </p:grpSpPr>
          <p:sp>
            <p:nvSpPr>
              <p:cNvPr id="7559" name="Google Shape;7559;p9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9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61" name="Google Shape;7561;p97"/>
          <p:cNvGrpSpPr/>
          <p:nvPr/>
        </p:nvGrpSpPr>
        <p:grpSpPr>
          <a:xfrm>
            <a:off x="5536984" y="1171351"/>
            <a:ext cx="660591" cy="688867"/>
            <a:chOff x="5830645" y="1267368"/>
            <a:chExt cx="530340" cy="553040"/>
          </a:xfrm>
        </p:grpSpPr>
        <p:sp>
          <p:nvSpPr>
            <p:cNvPr id="7562" name="Google Shape;7562;p9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63" name="Google Shape;7563;p97"/>
            <p:cNvGrpSpPr/>
            <p:nvPr/>
          </p:nvGrpSpPr>
          <p:grpSpPr>
            <a:xfrm>
              <a:off x="5830645" y="1267368"/>
              <a:ext cx="259743" cy="269909"/>
              <a:chOff x="5830645" y="1267368"/>
              <a:chExt cx="259743" cy="269909"/>
            </a:xfrm>
          </p:grpSpPr>
          <p:sp>
            <p:nvSpPr>
              <p:cNvPr id="7564" name="Google Shape;7564;p9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9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6" name="Google Shape;7566;p97"/>
            <p:cNvGrpSpPr/>
            <p:nvPr/>
          </p:nvGrpSpPr>
          <p:grpSpPr>
            <a:xfrm>
              <a:off x="6101293" y="1267368"/>
              <a:ext cx="259692" cy="269909"/>
              <a:chOff x="6101293" y="1267368"/>
              <a:chExt cx="259692" cy="269909"/>
            </a:xfrm>
          </p:grpSpPr>
          <p:sp>
            <p:nvSpPr>
              <p:cNvPr id="7567" name="Google Shape;7567;p9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9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69" name="Google Shape;7569;p97"/>
            <p:cNvGrpSpPr/>
            <p:nvPr/>
          </p:nvGrpSpPr>
          <p:grpSpPr>
            <a:xfrm>
              <a:off x="5830645" y="1550500"/>
              <a:ext cx="259692" cy="269909"/>
              <a:chOff x="5830645" y="1550500"/>
              <a:chExt cx="259692" cy="269909"/>
            </a:xfrm>
          </p:grpSpPr>
          <p:sp>
            <p:nvSpPr>
              <p:cNvPr id="7570" name="Google Shape;7570;p9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9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72" name="Google Shape;7572;p97"/>
            <p:cNvGrpSpPr/>
            <p:nvPr/>
          </p:nvGrpSpPr>
          <p:grpSpPr>
            <a:xfrm>
              <a:off x="6101293" y="1550500"/>
              <a:ext cx="259692" cy="269909"/>
              <a:chOff x="6101293" y="1550500"/>
              <a:chExt cx="259692" cy="269909"/>
            </a:xfrm>
          </p:grpSpPr>
          <p:sp>
            <p:nvSpPr>
              <p:cNvPr id="7573" name="Google Shape;7573;p9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9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75" name="Google Shape;7575;p97"/>
          <p:cNvGrpSpPr/>
          <p:nvPr/>
        </p:nvGrpSpPr>
        <p:grpSpPr>
          <a:xfrm>
            <a:off x="739138" y="2061810"/>
            <a:ext cx="697154" cy="679574"/>
            <a:chOff x="2679875" y="2361475"/>
            <a:chExt cx="780425" cy="760575"/>
          </a:xfrm>
        </p:grpSpPr>
        <p:sp>
          <p:nvSpPr>
            <p:cNvPr id="7576" name="Google Shape;7576;p9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9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9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9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9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9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2" name="Google Shape;7582;p97"/>
          <p:cNvGrpSpPr/>
          <p:nvPr/>
        </p:nvGrpSpPr>
        <p:grpSpPr>
          <a:xfrm>
            <a:off x="3138297" y="1171402"/>
            <a:ext cx="735829" cy="684547"/>
            <a:chOff x="3351965" y="1148808"/>
            <a:chExt cx="750770" cy="698375"/>
          </a:xfrm>
        </p:grpSpPr>
        <p:grpSp>
          <p:nvGrpSpPr>
            <p:cNvPr id="7583" name="Google Shape;7583;p97"/>
            <p:cNvGrpSpPr/>
            <p:nvPr/>
          </p:nvGrpSpPr>
          <p:grpSpPr>
            <a:xfrm>
              <a:off x="3586796" y="1148808"/>
              <a:ext cx="294857" cy="286830"/>
              <a:chOff x="3750225" y="1774000"/>
              <a:chExt cx="149575" cy="145525"/>
            </a:xfrm>
          </p:grpSpPr>
          <p:sp>
            <p:nvSpPr>
              <p:cNvPr id="7584" name="Google Shape;7584;p9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9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6" name="Google Shape;7586;p97"/>
            <p:cNvGrpSpPr/>
            <p:nvPr/>
          </p:nvGrpSpPr>
          <p:grpSpPr>
            <a:xfrm>
              <a:off x="3779245" y="1375768"/>
              <a:ext cx="323490" cy="286978"/>
              <a:chOff x="3847850" y="1889150"/>
              <a:chExt cx="164100" cy="145600"/>
            </a:xfrm>
          </p:grpSpPr>
          <p:sp>
            <p:nvSpPr>
              <p:cNvPr id="7587" name="Google Shape;7587;p9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9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89" name="Google Shape;7589;p97"/>
            <p:cNvGrpSpPr/>
            <p:nvPr/>
          </p:nvGrpSpPr>
          <p:grpSpPr>
            <a:xfrm>
              <a:off x="3351965" y="1330435"/>
              <a:ext cx="295449" cy="285401"/>
              <a:chOff x="3631100" y="1866150"/>
              <a:chExt cx="149875" cy="144800"/>
            </a:xfrm>
          </p:grpSpPr>
          <p:sp>
            <p:nvSpPr>
              <p:cNvPr id="7590" name="Google Shape;7590;p9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9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2" name="Google Shape;7592;p97"/>
            <p:cNvGrpSpPr/>
            <p:nvPr/>
          </p:nvGrpSpPr>
          <p:grpSpPr>
            <a:xfrm>
              <a:off x="3548208" y="1560352"/>
              <a:ext cx="294808" cy="286830"/>
              <a:chOff x="3730650" y="1982800"/>
              <a:chExt cx="149550" cy="145525"/>
            </a:xfrm>
          </p:grpSpPr>
          <p:sp>
            <p:nvSpPr>
              <p:cNvPr id="7593" name="Google Shape;7593;p9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9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595" name="Google Shape;7595;p97"/>
          <p:cNvGrpSpPr/>
          <p:nvPr/>
        </p:nvGrpSpPr>
        <p:grpSpPr>
          <a:xfrm>
            <a:off x="7639949" y="1171356"/>
            <a:ext cx="804565" cy="677795"/>
            <a:chOff x="7636443" y="1204988"/>
            <a:chExt cx="804565" cy="677795"/>
          </a:xfrm>
        </p:grpSpPr>
        <p:grpSp>
          <p:nvGrpSpPr>
            <p:cNvPr id="7596" name="Google Shape;7596;p97"/>
            <p:cNvGrpSpPr/>
            <p:nvPr/>
          </p:nvGrpSpPr>
          <p:grpSpPr>
            <a:xfrm>
              <a:off x="7636443" y="1509705"/>
              <a:ext cx="804565" cy="373078"/>
              <a:chOff x="7636443" y="1509705"/>
              <a:chExt cx="804565" cy="373078"/>
            </a:xfrm>
          </p:grpSpPr>
          <p:sp>
            <p:nvSpPr>
              <p:cNvPr id="7597" name="Google Shape;7597;p9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9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99" name="Google Shape;7599;p97"/>
            <p:cNvGrpSpPr/>
            <p:nvPr/>
          </p:nvGrpSpPr>
          <p:grpSpPr>
            <a:xfrm>
              <a:off x="7636443" y="1408133"/>
              <a:ext cx="804565" cy="373078"/>
              <a:chOff x="7636443" y="1408133"/>
              <a:chExt cx="804565" cy="373078"/>
            </a:xfrm>
          </p:grpSpPr>
          <p:sp>
            <p:nvSpPr>
              <p:cNvPr id="7600" name="Google Shape;7600;p9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9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2" name="Google Shape;7602;p97"/>
            <p:cNvGrpSpPr/>
            <p:nvPr/>
          </p:nvGrpSpPr>
          <p:grpSpPr>
            <a:xfrm>
              <a:off x="7636443" y="1306560"/>
              <a:ext cx="804565" cy="373078"/>
              <a:chOff x="7636443" y="1306560"/>
              <a:chExt cx="804565" cy="373078"/>
            </a:xfrm>
          </p:grpSpPr>
          <p:sp>
            <p:nvSpPr>
              <p:cNvPr id="7603" name="Google Shape;7603;p9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9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5" name="Google Shape;7605;p97"/>
            <p:cNvGrpSpPr/>
            <p:nvPr/>
          </p:nvGrpSpPr>
          <p:grpSpPr>
            <a:xfrm>
              <a:off x="7636443" y="1204988"/>
              <a:ext cx="804565" cy="373078"/>
              <a:chOff x="7636443" y="1204988"/>
              <a:chExt cx="804565" cy="373078"/>
            </a:xfrm>
          </p:grpSpPr>
          <p:sp>
            <p:nvSpPr>
              <p:cNvPr id="7606" name="Google Shape;7606;p9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9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08" name="Google Shape;7608;p97"/>
          <p:cNvGrpSpPr/>
          <p:nvPr/>
        </p:nvGrpSpPr>
        <p:grpSpPr>
          <a:xfrm>
            <a:off x="4978796" y="2078771"/>
            <a:ext cx="661339" cy="661188"/>
            <a:chOff x="3990000" y="975400"/>
            <a:chExt cx="3934200" cy="3933300"/>
          </a:xfrm>
        </p:grpSpPr>
        <p:sp>
          <p:nvSpPr>
            <p:cNvPr id="7609" name="Google Shape;7609;p9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9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9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9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3" name="Google Shape;7613;p97"/>
          <p:cNvGrpSpPr/>
          <p:nvPr/>
        </p:nvGrpSpPr>
        <p:grpSpPr>
          <a:xfrm>
            <a:off x="6622444" y="2057409"/>
            <a:ext cx="868881" cy="684241"/>
            <a:chOff x="6598259" y="2078634"/>
            <a:chExt cx="868881" cy="684241"/>
          </a:xfrm>
        </p:grpSpPr>
        <p:sp>
          <p:nvSpPr>
            <p:cNvPr id="7614" name="Google Shape;7614;p9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9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9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9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9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9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20" name="Google Shape;7620;p97"/>
            <p:cNvGrpSpPr/>
            <p:nvPr/>
          </p:nvGrpSpPr>
          <p:grpSpPr>
            <a:xfrm>
              <a:off x="6808175" y="2078634"/>
              <a:ext cx="452229" cy="684241"/>
              <a:chOff x="6808175" y="2078634"/>
              <a:chExt cx="452229" cy="684241"/>
            </a:xfrm>
          </p:grpSpPr>
          <p:sp>
            <p:nvSpPr>
              <p:cNvPr id="7621" name="Google Shape;7621;p9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9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9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9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9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6" name="Google Shape;7626;p9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27" name="Google Shape;7627;p97"/>
              <p:cNvGrpSpPr/>
              <p:nvPr/>
            </p:nvGrpSpPr>
            <p:grpSpPr>
              <a:xfrm>
                <a:off x="6821586" y="2078634"/>
                <a:ext cx="426871" cy="684241"/>
                <a:chOff x="6821586" y="2078634"/>
                <a:chExt cx="426871" cy="684241"/>
              </a:xfrm>
            </p:grpSpPr>
            <p:grpSp>
              <p:nvGrpSpPr>
                <p:cNvPr id="7628" name="Google Shape;7628;p97"/>
                <p:cNvGrpSpPr/>
                <p:nvPr/>
              </p:nvGrpSpPr>
              <p:grpSpPr>
                <a:xfrm>
                  <a:off x="6821586" y="2078634"/>
                  <a:ext cx="426871" cy="684241"/>
                  <a:chOff x="6821586" y="2078634"/>
                  <a:chExt cx="426871" cy="684241"/>
                </a:xfrm>
              </p:grpSpPr>
              <p:sp>
                <p:nvSpPr>
                  <p:cNvPr id="7629" name="Google Shape;7629;p9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9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9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2" name="Google Shape;7632;p9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9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9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9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9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9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8" name="Google Shape;7638;p9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9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9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9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9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9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9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9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9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9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48" name="Google Shape;7648;p9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9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9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9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9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9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654" name="Google Shape;7654;p97"/>
          <p:cNvGrpSpPr/>
          <p:nvPr/>
        </p:nvGrpSpPr>
        <p:grpSpPr>
          <a:xfrm>
            <a:off x="5795610" y="2063018"/>
            <a:ext cx="671358" cy="671358"/>
            <a:chOff x="6535625" y="760425"/>
            <a:chExt cx="1665900" cy="1665900"/>
          </a:xfrm>
        </p:grpSpPr>
        <p:sp>
          <p:nvSpPr>
            <p:cNvPr id="7655" name="Google Shape;7655;p9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9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9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9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9" name="Google Shape;7659;p97"/>
          <p:cNvGrpSpPr/>
          <p:nvPr/>
        </p:nvGrpSpPr>
        <p:grpSpPr>
          <a:xfrm>
            <a:off x="732427" y="3731418"/>
            <a:ext cx="1340789" cy="640830"/>
            <a:chOff x="238125" y="1151100"/>
            <a:chExt cx="7139450" cy="3412300"/>
          </a:xfrm>
        </p:grpSpPr>
        <p:sp>
          <p:nvSpPr>
            <p:cNvPr id="7660" name="Google Shape;7660;p9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9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9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9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9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9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9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9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9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9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9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9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72" name="Google Shape;7672;p97"/>
          <p:cNvGrpSpPr/>
          <p:nvPr/>
        </p:nvGrpSpPr>
        <p:grpSpPr>
          <a:xfrm>
            <a:off x="5599650" y="2934699"/>
            <a:ext cx="985357" cy="585764"/>
            <a:chOff x="5145061" y="2881789"/>
            <a:chExt cx="1107641" cy="658458"/>
          </a:xfrm>
        </p:grpSpPr>
        <p:grpSp>
          <p:nvGrpSpPr>
            <p:cNvPr id="7673" name="Google Shape;7673;p97"/>
            <p:cNvGrpSpPr/>
            <p:nvPr/>
          </p:nvGrpSpPr>
          <p:grpSpPr>
            <a:xfrm>
              <a:off x="5722989" y="3244587"/>
              <a:ext cx="529713" cy="295659"/>
              <a:chOff x="5722989" y="3244587"/>
              <a:chExt cx="529713" cy="295659"/>
            </a:xfrm>
          </p:grpSpPr>
          <p:sp>
            <p:nvSpPr>
              <p:cNvPr id="7674" name="Google Shape;7674;p9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75" name="Google Shape;7675;p9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76" name="Google Shape;7676;p97"/>
            <p:cNvGrpSpPr/>
            <p:nvPr/>
          </p:nvGrpSpPr>
          <p:grpSpPr>
            <a:xfrm>
              <a:off x="5145061" y="3244587"/>
              <a:ext cx="536807" cy="295659"/>
              <a:chOff x="5145061" y="3244587"/>
              <a:chExt cx="536807" cy="295659"/>
            </a:xfrm>
          </p:grpSpPr>
          <p:sp>
            <p:nvSpPr>
              <p:cNvPr id="7677" name="Google Shape;7677;p9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78" name="Google Shape;7678;p9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79" name="Google Shape;7679;p97"/>
            <p:cNvGrpSpPr/>
            <p:nvPr/>
          </p:nvGrpSpPr>
          <p:grpSpPr>
            <a:xfrm>
              <a:off x="5341327" y="2898245"/>
              <a:ext cx="532309" cy="614891"/>
              <a:chOff x="5341327" y="2898245"/>
              <a:chExt cx="532309" cy="614891"/>
            </a:xfrm>
          </p:grpSpPr>
          <p:sp>
            <p:nvSpPr>
              <p:cNvPr id="7680" name="Google Shape;7680;p9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81" name="Google Shape;7681;p9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82" name="Google Shape;7682;p97"/>
            <p:cNvGrpSpPr/>
            <p:nvPr/>
          </p:nvGrpSpPr>
          <p:grpSpPr>
            <a:xfrm>
              <a:off x="5532290" y="2881789"/>
              <a:ext cx="620516" cy="305456"/>
              <a:chOff x="5532290" y="2881789"/>
              <a:chExt cx="620516" cy="305456"/>
            </a:xfrm>
          </p:grpSpPr>
          <p:sp>
            <p:nvSpPr>
              <p:cNvPr id="7683" name="Google Shape;7683;p9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84" name="Google Shape;7684;p9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685" name="Google Shape;7685;p97"/>
          <p:cNvGrpSpPr/>
          <p:nvPr/>
        </p:nvGrpSpPr>
        <p:grpSpPr>
          <a:xfrm>
            <a:off x="8178573" y="3726757"/>
            <a:ext cx="269068" cy="645491"/>
            <a:chOff x="7026852" y="3311869"/>
            <a:chExt cx="434331" cy="1041954"/>
          </a:xfrm>
        </p:grpSpPr>
        <p:sp>
          <p:nvSpPr>
            <p:cNvPr id="7686" name="Google Shape;7686;p9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9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9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89" name="Google Shape;7689;p97"/>
          <p:cNvGrpSpPr/>
          <p:nvPr/>
        </p:nvGrpSpPr>
        <p:grpSpPr>
          <a:xfrm>
            <a:off x="6195154" y="3765995"/>
            <a:ext cx="293882" cy="293836"/>
            <a:chOff x="4873519" y="3311869"/>
            <a:chExt cx="499374" cy="499296"/>
          </a:xfrm>
        </p:grpSpPr>
        <p:sp>
          <p:nvSpPr>
            <p:cNvPr id="7690" name="Google Shape;7690;p9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9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2" name="Google Shape;7692;p97"/>
          <p:cNvGrpSpPr/>
          <p:nvPr/>
        </p:nvGrpSpPr>
        <p:grpSpPr>
          <a:xfrm>
            <a:off x="6195154" y="4078366"/>
            <a:ext cx="293882" cy="293882"/>
            <a:chOff x="4873519" y="3875839"/>
            <a:chExt cx="499374" cy="499374"/>
          </a:xfrm>
        </p:grpSpPr>
        <p:sp>
          <p:nvSpPr>
            <p:cNvPr id="7693" name="Google Shape;7693;p9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9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95" name="Google Shape;7695;p97"/>
          <p:cNvGrpSpPr/>
          <p:nvPr/>
        </p:nvGrpSpPr>
        <p:grpSpPr>
          <a:xfrm>
            <a:off x="2425681" y="2050319"/>
            <a:ext cx="698104" cy="698208"/>
            <a:chOff x="2565073" y="2075876"/>
            <a:chExt cx="672482" cy="672518"/>
          </a:xfrm>
        </p:grpSpPr>
        <p:sp>
          <p:nvSpPr>
            <p:cNvPr id="7696" name="Google Shape;7696;p9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9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9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9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9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9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2" name="Google Shape;7702;p97"/>
          <p:cNvGrpSpPr/>
          <p:nvPr/>
        </p:nvGrpSpPr>
        <p:grpSpPr>
          <a:xfrm>
            <a:off x="5649092" y="3734919"/>
            <a:ext cx="438354" cy="637329"/>
            <a:chOff x="1697726" y="3244179"/>
            <a:chExt cx="788124" cy="1146069"/>
          </a:xfrm>
        </p:grpSpPr>
        <p:sp>
          <p:nvSpPr>
            <p:cNvPr id="7703" name="Google Shape;7703;p9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9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705" name="Google Shape;7705;p9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06" name="Google Shape;7706;p97"/>
          <p:cNvGrpSpPr/>
          <p:nvPr/>
        </p:nvGrpSpPr>
        <p:grpSpPr>
          <a:xfrm>
            <a:off x="7650306" y="2063282"/>
            <a:ext cx="799565" cy="670282"/>
            <a:chOff x="7617850" y="2063282"/>
            <a:chExt cx="799565" cy="670282"/>
          </a:xfrm>
        </p:grpSpPr>
        <p:cxnSp>
          <p:nvCxnSpPr>
            <p:cNvPr id="7707" name="Google Shape;7707;p9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8" name="Google Shape;7708;p9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9" name="Google Shape;7709;p9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0" name="Google Shape;7710;p9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1" name="Google Shape;7711;p9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12" name="Google Shape;7712;p9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13" name="Google Shape;7713;p97"/>
            <p:cNvGrpSpPr/>
            <p:nvPr/>
          </p:nvGrpSpPr>
          <p:grpSpPr>
            <a:xfrm>
              <a:off x="7734309" y="2063282"/>
              <a:ext cx="570957" cy="620095"/>
              <a:chOff x="7734309" y="2063282"/>
              <a:chExt cx="570957" cy="620095"/>
            </a:xfrm>
          </p:grpSpPr>
          <p:grpSp>
            <p:nvGrpSpPr>
              <p:cNvPr id="7714" name="Google Shape;7714;p97"/>
              <p:cNvGrpSpPr/>
              <p:nvPr/>
            </p:nvGrpSpPr>
            <p:grpSpPr>
              <a:xfrm>
                <a:off x="8031573" y="2063282"/>
                <a:ext cx="273693" cy="620095"/>
                <a:chOff x="8031573" y="2063282"/>
                <a:chExt cx="273693" cy="620095"/>
              </a:xfrm>
            </p:grpSpPr>
            <p:sp>
              <p:nvSpPr>
                <p:cNvPr id="7715" name="Google Shape;7715;p9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9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9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9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9" name="Google Shape;7719;p97"/>
              <p:cNvGrpSpPr/>
              <p:nvPr/>
            </p:nvGrpSpPr>
            <p:grpSpPr>
              <a:xfrm flipH="1">
                <a:off x="7734309" y="2063282"/>
                <a:ext cx="273693" cy="620095"/>
                <a:chOff x="8031573" y="2063282"/>
                <a:chExt cx="273693" cy="620095"/>
              </a:xfrm>
            </p:grpSpPr>
            <p:sp>
              <p:nvSpPr>
                <p:cNvPr id="7720" name="Google Shape;7720;p9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9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9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9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
        <p:nvSpPr>
          <p:cNvPr id="7724" name="Google Shape;7724;p9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9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726" name="Google Shape;7726;p97"/>
          <p:cNvGrpSpPr/>
          <p:nvPr/>
        </p:nvGrpSpPr>
        <p:grpSpPr>
          <a:xfrm>
            <a:off x="7836913" y="2916765"/>
            <a:ext cx="602567" cy="601884"/>
            <a:chOff x="1186975" y="238125"/>
            <a:chExt cx="5244275" cy="5238325"/>
          </a:xfrm>
        </p:grpSpPr>
        <p:sp>
          <p:nvSpPr>
            <p:cNvPr id="7727" name="Google Shape;7727;p9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9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9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9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1" name="Google Shape;7731;p97"/>
          <p:cNvGrpSpPr/>
          <p:nvPr/>
        </p:nvGrpSpPr>
        <p:grpSpPr>
          <a:xfrm>
            <a:off x="3279650" y="2056249"/>
            <a:ext cx="651848" cy="687338"/>
            <a:chOff x="3400515" y="2056248"/>
            <a:chExt cx="698134" cy="735987"/>
          </a:xfrm>
        </p:grpSpPr>
        <p:grpSp>
          <p:nvGrpSpPr>
            <p:cNvPr id="7732" name="Google Shape;7732;p97"/>
            <p:cNvGrpSpPr/>
            <p:nvPr/>
          </p:nvGrpSpPr>
          <p:grpSpPr>
            <a:xfrm>
              <a:off x="3400515" y="2283913"/>
              <a:ext cx="312919" cy="219900"/>
              <a:chOff x="3400515" y="2283913"/>
              <a:chExt cx="312919" cy="219900"/>
            </a:xfrm>
          </p:grpSpPr>
          <p:sp>
            <p:nvSpPr>
              <p:cNvPr id="7733" name="Google Shape;7733;p9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4" name="Google Shape;7734;p9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735" name="Google Shape;7735;p97"/>
            <p:cNvGrpSpPr/>
            <p:nvPr/>
          </p:nvGrpSpPr>
          <p:grpSpPr>
            <a:xfrm>
              <a:off x="3547823" y="2461089"/>
              <a:ext cx="219900" cy="331146"/>
              <a:chOff x="3547823" y="2461089"/>
              <a:chExt cx="219900" cy="331146"/>
            </a:xfrm>
          </p:grpSpPr>
          <p:sp>
            <p:nvSpPr>
              <p:cNvPr id="7736" name="Google Shape;7736;p9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37" name="Google Shape;7737;p9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738" name="Google Shape;7738;p97"/>
            <p:cNvGrpSpPr/>
            <p:nvPr/>
          </p:nvGrpSpPr>
          <p:grpSpPr>
            <a:xfrm>
              <a:off x="3734138" y="2461089"/>
              <a:ext cx="219900" cy="331146"/>
              <a:chOff x="3734138" y="2461089"/>
              <a:chExt cx="219900" cy="331146"/>
            </a:xfrm>
          </p:grpSpPr>
          <p:sp>
            <p:nvSpPr>
              <p:cNvPr id="7739" name="Google Shape;7739;p9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0" name="Google Shape;7740;p9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741" name="Google Shape;7741;p97"/>
            <p:cNvGrpSpPr/>
            <p:nvPr/>
          </p:nvGrpSpPr>
          <p:grpSpPr>
            <a:xfrm>
              <a:off x="3787560" y="2281742"/>
              <a:ext cx="311089" cy="219900"/>
              <a:chOff x="3787560" y="2281742"/>
              <a:chExt cx="311089" cy="219900"/>
            </a:xfrm>
          </p:grpSpPr>
          <p:sp>
            <p:nvSpPr>
              <p:cNvPr id="7742" name="Google Shape;7742;p9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743" name="Google Shape;7743;p9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744" name="Google Shape;7744;p97"/>
            <p:cNvGrpSpPr/>
            <p:nvPr/>
          </p:nvGrpSpPr>
          <p:grpSpPr>
            <a:xfrm>
              <a:off x="3637290" y="2056248"/>
              <a:ext cx="219900" cy="330736"/>
              <a:chOff x="3637290" y="2056248"/>
              <a:chExt cx="219900" cy="330736"/>
            </a:xfrm>
          </p:grpSpPr>
          <p:sp>
            <p:nvSpPr>
              <p:cNvPr id="7745" name="Google Shape;7745;p9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746" name="Google Shape;7746;p9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747" name="Google Shape;7747;p97"/>
          <p:cNvGrpSpPr/>
          <p:nvPr/>
        </p:nvGrpSpPr>
        <p:grpSpPr>
          <a:xfrm>
            <a:off x="2571356" y="2926255"/>
            <a:ext cx="1268144" cy="592394"/>
            <a:chOff x="238125" y="1188750"/>
            <a:chExt cx="7140450" cy="3335550"/>
          </a:xfrm>
        </p:grpSpPr>
        <p:sp>
          <p:nvSpPr>
            <p:cNvPr id="7748" name="Google Shape;7748;p9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9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9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9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9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3" name="Google Shape;7753;p97"/>
          <p:cNvGrpSpPr/>
          <p:nvPr/>
        </p:nvGrpSpPr>
        <p:grpSpPr>
          <a:xfrm>
            <a:off x="6679257" y="2928410"/>
            <a:ext cx="1053944" cy="590147"/>
            <a:chOff x="238125" y="1335475"/>
            <a:chExt cx="5418735" cy="3034175"/>
          </a:xfrm>
        </p:grpSpPr>
        <p:sp>
          <p:nvSpPr>
            <p:cNvPr id="7754" name="Google Shape;7754;p9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9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9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57" name="Google Shape;7757;p97"/>
          <p:cNvGrpSpPr/>
          <p:nvPr/>
        </p:nvGrpSpPr>
        <p:grpSpPr>
          <a:xfrm>
            <a:off x="4110066" y="3733309"/>
            <a:ext cx="1268207" cy="638939"/>
            <a:chOff x="3967651" y="3645904"/>
            <a:chExt cx="1479304" cy="745292"/>
          </a:xfrm>
        </p:grpSpPr>
        <p:grpSp>
          <p:nvGrpSpPr>
            <p:cNvPr id="7758" name="Google Shape;7758;p97"/>
            <p:cNvGrpSpPr/>
            <p:nvPr/>
          </p:nvGrpSpPr>
          <p:grpSpPr>
            <a:xfrm>
              <a:off x="3967651" y="4009026"/>
              <a:ext cx="1479304" cy="382170"/>
              <a:chOff x="3967651" y="4009026"/>
              <a:chExt cx="1479304" cy="382170"/>
            </a:xfrm>
          </p:grpSpPr>
          <p:grpSp>
            <p:nvGrpSpPr>
              <p:cNvPr id="7759" name="Google Shape;7759;p97"/>
              <p:cNvGrpSpPr/>
              <p:nvPr/>
            </p:nvGrpSpPr>
            <p:grpSpPr>
              <a:xfrm>
                <a:off x="4892216" y="4195630"/>
                <a:ext cx="554739" cy="195566"/>
                <a:chOff x="3604375" y="4892160"/>
                <a:chExt cx="1651500" cy="582215"/>
              </a:xfrm>
            </p:grpSpPr>
            <p:sp>
              <p:nvSpPr>
                <p:cNvPr id="7760" name="Google Shape;7760;p9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9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2" name="Google Shape;7762;p97"/>
              <p:cNvGrpSpPr/>
              <p:nvPr/>
            </p:nvGrpSpPr>
            <p:grpSpPr>
              <a:xfrm>
                <a:off x="3967651" y="4146303"/>
                <a:ext cx="579402" cy="244893"/>
                <a:chOff x="851875" y="4745310"/>
                <a:chExt cx="1724925" cy="729065"/>
              </a:xfrm>
            </p:grpSpPr>
            <p:sp>
              <p:nvSpPr>
                <p:cNvPr id="7763" name="Google Shape;7763;p9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9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65" name="Google Shape;7765;p97"/>
              <p:cNvGrpSpPr/>
              <p:nvPr/>
            </p:nvGrpSpPr>
            <p:grpSpPr>
              <a:xfrm>
                <a:off x="4460753" y="4009026"/>
                <a:ext cx="493110" cy="382170"/>
                <a:chOff x="2319875" y="4336625"/>
                <a:chExt cx="1468025" cy="1137750"/>
              </a:xfrm>
            </p:grpSpPr>
            <p:sp>
              <p:nvSpPr>
                <p:cNvPr id="7766" name="Google Shape;7766;p9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9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68" name="Google Shape;7768;p97"/>
            <p:cNvGrpSpPr/>
            <p:nvPr/>
          </p:nvGrpSpPr>
          <p:grpSpPr>
            <a:xfrm>
              <a:off x="4479443" y="3645904"/>
              <a:ext cx="455965" cy="388789"/>
              <a:chOff x="2957425" y="238100"/>
              <a:chExt cx="1910200" cy="1628775"/>
            </a:xfrm>
          </p:grpSpPr>
          <p:sp>
            <p:nvSpPr>
              <p:cNvPr id="7769" name="Google Shape;7769;p9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9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9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9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9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9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9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9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9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9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79" name="Google Shape;7779;p97"/>
          <p:cNvGrpSpPr/>
          <p:nvPr/>
        </p:nvGrpSpPr>
        <p:grpSpPr>
          <a:xfrm>
            <a:off x="2496179" y="3734510"/>
            <a:ext cx="1243128" cy="637739"/>
            <a:chOff x="2496310" y="3693351"/>
            <a:chExt cx="1342906" cy="688926"/>
          </a:xfrm>
        </p:grpSpPr>
        <p:grpSp>
          <p:nvGrpSpPr>
            <p:cNvPr id="7780" name="Google Shape;7780;p97"/>
            <p:cNvGrpSpPr/>
            <p:nvPr/>
          </p:nvGrpSpPr>
          <p:grpSpPr>
            <a:xfrm>
              <a:off x="2496310" y="3693351"/>
              <a:ext cx="1342906" cy="688875"/>
              <a:chOff x="2496310" y="3693351"/>
              <a:chExt cx="1342906" cy="688875"/>
            </a:xfrm>
          </p:grpSpPr>
          <p:sp>
            <p:nvSpPr>
              <p:cNvPr id="7781" name="Google Shape;7781;p9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9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9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9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9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9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787" name="Google Shape;7787;p97"/>
              <p:cNvCxnSpPr>
                <a:stCxn id="778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788" name="Google Shape;7788;p97"/>
              <p:cNvCxnSpPr>
                <a:stCxn id="778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789" name="Google Shape;7789;p97"/>
              <p:cNvCxnSpPr>
                <a:stCxn id="778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790" name="Google Shape;7790;p97"/>
              <p:cNvCxnSpPr>
                <a:stCxn id="778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791" name="Google Shape;7791;p97"/>
              <p:cNvCxnSpPr>
                <a:stCxn id="778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792" name="Google Shape;7792;p97"/>
            <p:cNvGrpSpPr/>
            <p:nvPr/>
          </p:nvGrpSpPr>
          <p:grpSpPr>
            <a:xfrm>
              <a:off x="2675275" y="3930557"/>
              <a:ext cx="1003306" cy="451719"/>
              <a:chOff x="2675275" y="4174282"/>
              <a:chExt cx="1003306" cy="451719"/>
            </a:xfrm>
          </p:grpSpPr>
          <p:sp>
            <p:nvSpPr>
              <p:cNvPr id="7793" name="Google Shape;7793;p9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9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9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96" name="Google Shape;7796;p97"/>
          <p:cNvGrpSpPr/>
          <p:nvPr/>
        </p:nvGrpSpPr>
        <p:grpSpPr>
          <a:xfrm>
            <a:off x="1669850" y="1171356"/>
            <a:ext cx="574511" cy="874709"/>
            <a:chOff x="1715404" y="1112080"/>
            <a:chExt cx="642270" cy="977984"/>
          </a:xfrm>
        </p:grpSpPr>
        <p:grpSp>
          <p:nvGrpSpPr>
            <p:cNvPr id="7797" name="Google Shape;7797;p97"/>
            <p:cNvGrpSpPr/>
            <p:nvPr/>
          </p:nvGrpSpPr>
          <p:grpSpPr>
            <a:xfrm>
              <a:off x="1715404" y="1112080"/>
              <a:ext cx="642270" cy="977984"/>
              <a:chOff x="1715404" y="1112080"/>
              <a:chExt cx="642270" cy="977984"/>
            </a:xfrm>
          </p:grpSpPr>
          <p:sp>
            <p:nvSpPr>
              <p:cNvPr id="7798" name="Google Shape;7798;p9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9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0" name="Google Shape;7800;p97"/>
            <p:cNvGrpSpPr/>
            <p:nvPr/>
          </p:nvGrpSpPr>
          <p:grpSpPr>
            <a:xfrm>
              <a:off x="1768927" y="1165603"/>
              <a:ext cx="535225" cy="851367"/>
              <a:chOff x="1768927" y="1165603"/>
              <a:chExt cx="535225" cy="851367"/>
            </a:xfrm>
          </p:grpSpPr>
          <p:sp>
            <p:nvSpPr>
              <p:cNvPr id="7801" name="Google Shape;7801;p9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9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3" name="Google Shape;7803;p97"/>
            <p:cNvGrpSpPr/>
            <p:nvPr/>
          </p:nvGrpSpPr>
          <p:grpSpPr>
            <a:xfrm>
              <a:off x="1822449" y="1219125"/>
              <a:ext cx="428180" cy="718859"/>
              <a:chOff x="1822449" y="1219125"/>
              <a:chExt cx="428180" cy="718859"/>
            </a:xfrm>
          </p:grpSpPr>
          <p:sp>
            <p:nvSpPr>
              <p:cNvPr id="7804" name="Google Shape;7804;p9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9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06" name="Google Shape;7806;p97"/>
            <p:cNvGrpSpPr/>
            <p:nvPr/>
          </p:nvGrpSpPr>
          <p:grpSpPr>
            <a:xfrm>
              <a:off x="1875972" y="1272648"/>
              <a:ext cx="321135" cy="586939"/>
              <a:chOff x="1875972" y="1272648"/>
              <a:chExt cx="321135" cy="586939"/>
            </a:xfrm>
          </p:grpSpPr>
          <p:sp>
            <p:nvSpPr>
              <p:cNvPr id="7807" name="Google Shape;7807;p9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9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09" name="Google Shape;7809;p97"/>
          <p:cNvGrpSpPr/>
          <p:nvPr/>
        </p:nvGrpSpPr>
        <p:grpSpPr>
          <a:xfrm>
            <a:off x="7777011" y="3728078"/>
            <a:ext cx="293855" cy="644170"/>
            <a:chOff x="241025" y="3151575"/>
            <a:chExt cx="293855" cy="644170"/>
          </a:xfrm>
        </p:grpSpPr>
        <p:sp>
          <p:nvSpPr>
            <p:cNvPr id="7810" name="Google Shape;7810;p9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9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2" name="Google Shape;7812;p97"/>
          <p:cNvGrpSpPr/>
          <p:nvPr/>
        </p:nvGrpSpPr>
        <p:grpSpPr>
          <a:xfrm>
            <a:off x="724994" y="2928078"/>
            <a:ext cx="1779649" cy="591620"/>
            <a:chOff x="246070" y="1983375"/>
            <a:chExt cx="1855347" cy="616849"/>
          </a:xfrm>
        </p:grpSpPr>
        <p:sp>
          <p:nvSpPr>
            <p:cNvPr id="7813" name="Google Shape;7813;p9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9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9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9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9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9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9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9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9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22" name="Google Shape;7822;p97"/>
          <p:cNvGrpSpPr/>
          <p:nvPr/>
        </p:nvGrpSpPr>
        <p:grpSpPr>
          <a:xfrm>
            <a:off x="2335861" y="1171356"/>
            <a:ext cx="711055" cy="745993"/>
            <a:chOff x="2496269" y="1171698"/>
            <a:chExt cx="761953" cy="799392"/>
          </a:xfrm>
        </p:grpSpPr>
        <p:grpSp>
          <p:nvGrpSpPr>
            <p:cNvPr id="7823" name="Google Shape;7823;p97"/>
            <p:cNvGrpSpPr/>
            <p:nvPr/>
          </p:nvGrpSpPr>
          <p:grpSpPr>
            <a:xfrm>
              <a:off x="2496269" y="1171698"/>
              <a:ext cx="761953" cy="723022"/>
              <a:chOff x="2496269" y="1171698"/>
              <a:chExt cx="761953" cy="723022"/>
            </a:xfrm>
          </p:grpSpPr>
          <p:sp>
            <p:nvSpPr>
              <p:cNvPr id="7824" name="Google Shape;7824;p9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9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26" name="Google Shape;7826;p97"/>
              <p:cNvGrpSpPr/>
              <p:nvPr/>
            </p:nvGrpSpPr>
            <p:grpSpPr>
              <a:xfrm>
                <a:off x="2496269" y="1171698"/>
                <a:ext cx="761953" cy="723022"/>
                <a:chOff x="2496269" y="1120652"/>
                <a:chExt cx="761953" cy="723022"/>
              </a:xfrm>
            </p:grpSpPr>
            <p:grpSp>
              <p:nvGrpSpPr>
                <p:cNvPr id="7827" name="Google Shape;7827;p97"/>
                <p:cNvGrpSpPr/>
                <p:nvPr/>
              </p:nvGrpSpPr>
              <p:grpSpPr>
                <a:xfrm>
                  <a:off x="2496269" y="1120652"/>
                  <a:ext cx="761953" cy="723022"/>
                  <a:chOff x="2496269" y="1120652"/>
                  <a:chExt cx="761953" cy="723022"/>
                </a:xfrm>
              </p:grpSpPr>
              <p:grpSp>
                <p:nvGrpSpPr>
                  <p:cNvPr id="7828" name="Google Shape;7828;p97"/>
                  <p:cNvGrpSpPr/>
                  <p:nvPr/>
                </p:nvGrpSpPr>
                <p:grpSpPr>
                  <a:xfrm>
                    <a:off x="2496269" y="1304589"/>
                    <a:ext cx="407089" cy="305057"/>
                    <a:chOff x="2496269" y="1304589"/>
                    <a:chExt cx="407089" cy="305057"/>
                  </a:xfrm>
                </p:grpSpPr>
                <p:sp>
                  <p:nvSpPr>
                    <p:cNvPr id="7829" name="Google Shape;7829;p9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9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1" name="Google Shape;7831;p97"/>
                  <p:cNvGrpSpPr/>
                  <p:nvPr/>
                </p:nvGrpSpPr>
                <p:grpSpPr>
                  <a:xfrm>
                    <a:off x="2586468" y="1493376"/>
                    <a:ext cx="358850" cy="349656"/>
                    <a:chOff x="2586468" y="1493376"/>
                    <a:chExt cx="358850" cy="349656"/>
                  </a:xfrm>
                </p:grpSpPr>
                <p:sp>
                  <p:nvSpPr>
                    <p:cNvPr id="7832" name="Google Shape;7832;p9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9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4" name="Google Shape;7834;p97"/>
                  <p:cNvGrpSpPr/>
                  <p:nvPr/>
                </p:nvGrpSpPr>
                <p:grpSpPr>
                  <a:xfrm>
                    <a:off x="2807939" y="1494024"/>
                    <a:ext cx="358857" cy="349650"/>
                    <a:chOff x="2807939" y="1494024"/>
                    <a:chExt cx="358857" cy="349650"/>
                  </a:xfrm>
                </p:grpSpPr>
                <p:sp>
                  <p:nvSpPr>
                    <p:cNvPr id="7835" name="Google Shape;7835;p9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9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7" name="Google Shape;7837;p97"/>
                  <p:cNvGrpSpPr/>
                  <p:nvPr/>
                </p:nvGrpSpPr>
                <p:grpSpPr>
                  <a:xfrm>
                    <a:off x="2851133" y="1305635"/>
                    <a:ext cx="407089" cy="305057"/>
                    <a:chOff x="2851133" y="1305635"/>
                    <a:chExt cx="407089" cy="305057"/>
                  </a:xfrm>
                </p:grpSpPr>
                <p:sp>
                  <p:nvSpPr>
                    <p:cNvPr id="7838" name="Google Shape;7838;p9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9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0" name="Google Shape;7840;p97"/>
                  <p:cNvGrpSpPr/>
                  <p:nvPr/>
                </p:nvGrpSpPr>
                <p:grpSpPr>
                  <a:xfrm>
                    <a:off x="2727495" y="1120652"/>
                    <a:ext cx="300271" cy="396358"/>
                    <a:chOff x="2727495" y="1120652"/>
                    <a:chExt cx="300271" cy="396358"/>
                  </a:xfrm>
                </p:grpSpPr>
                <p:sp>
                  <p:nvSpPr>
                    <p:cNvPr id="7841" name="Google Shape;7841;p9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9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43" name="Google Shape;7843;p97"/>
                <p:cNvGrpSpPr/>
                <p:nvPr/>
              </p:nvGrpSpPr>
              <p:grpSpPr>
                <a:xfrm>
                  <a:off x="2722305" y="1350460"/>
                  <a:ext cx="308357" cy="308344"/>
                  <a:chOff x="2722305" y="1350460"/>
                  <a:chExt cx="308357" cy="308344"/>
                </a:xfrm>
              </p:grpSpPr>
              <p:sp>
                <p:nvSpPr>
                  <p:cNvPr id="7844" name="Google Shape;7844;p9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45" name="Google Shape;7845;p97"/>
                  <p:cNvGrpSpPr/>
                  <p:nvPr/>
                </p:nvGrpSpPr>
                <p:grpSpPr>
                  <a:xfrm>
                    <a:off x="2725064" y="1364529"/>
                    <a:ext cx="297954" cy="280182"/>
                    <a:chOff x="2725064" y="1364529"/>
                    <a:chExt cx="297954" cy="280182"/>
                  </a:xfrm>
                </p:grpSpPr>
                <p:sp>
                  <p:nvSpPr>
                    <p:cNvPr id="7846" name="Google Shape;7846;p9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9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9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9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9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
          <p:nvSpPr>
            <p:cNvPr id="7851" name="Google Shape;7851;p9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9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9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9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9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6" name="Google Shape;7856;p97"/>
          <p:cNvGrpSpPr/>
          <p:nvPr/>
        </p:nvGrpSpPr>
        <p:grpSpPr>
          <a:xfrm>
            <a:off x="3924561" y="2927462"/>
            <a:ext cx="1569144" cy="591015"/>
            <a:chOff x="3820100" y="3023049"/>
            <a:chExt cx="1303926" cy="491162"/>
          </a:xfrm>
        </p:grpSpPr>
        <p:grpSp>
          <p:nvGrpSpPr>
            <p:cNvPr id="7857" name="Google Shape;7857;p97"/>
            <p:cNvGrpSpPr/>
            <p:nvPr/>
          </p:nvGrpSpPr>
          <p:grpSpPr>
            <a:xfrm>
              <a:off x="3820100" y="3023072"/>
              <a:ext cx="1303926" cy="491139"/>
              <a:chOff x="3820100" y="3023072"/>
              <a:chExt cx="1303926" cy="491139"/>
            </a:xfrm>
          </p:grpSpPr>
          <p:sp>
            <p:nvSpPr>
              <p:cNvPr id="7858" name="Google Shape;7858;p9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9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0" name="Google Shape;7860;p97"/>
            <p:cNvGrpSpPr/>
            <p:nvPr/>
          </p:nvGrpSpPr>
          <p:grpSpPr>
            <a:xfrm>
              <a:off x="4132439" y="3023645"/>
              <a:ext cx="393633" cy="177096"/>
              <a:chOff x="4132439" y="3023645"/>
              <a:chExt cx="393633" cy="177096"/>
            </a:xfrm>
          </p:grpSpPr>
          <p:sp>
            <p:nvSpPr>
              <p:cNvPr id="7861" name="Google Shape;7861;p9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9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3" name="Google Shape;7863;p97"/>
            <p:cNvGrpSpPr/>
            <p:nvPr/>
          </p:nvGrpSpPr>
          <p:grpSpPr>
            <a:xfrm>
              <a:off x="3921811" y="3023049"/>
              <a:ext cx="1002397" cy="388943"/>
              <a:chOff x="3921811" y="3023049"/>
              <a:chExt cx="1002397" cy="388943"/>
            </a:xfrm>
          </p:grpSpPr>
          <p:sp>
            <p:nvSpPr>
              <p:cNvPr id="7864" name="Google Shape;7864;p9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9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6" name="Google Shape;7866;p97"/>
            <p:cNvGrpSpPr/>
            <p:nvPr/>
          </p:nvGrpSpPr>
          <p:grpSpPr>
            <a:xfrm>
              <a:off x="4023645" y="3023049"/>
              <a:ext cx="683032" cy="286722"/>
              <a:chOff x="4023645" y="3023049"/>
              <a:chExt cx="683032" cy="286722"/>
            </a:xfrm>
          </p:grpSpPr>
          <p:sp>
            <p:nvSpPr>
              <p:cNvPr id="7867" name="Google Shape;7867;p9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9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69" name="Google Shape;7869;p97"/>
          <p:cNvGrpSpPr/>
          <p:nvPr/>
        </p:nvGrpSpPr>
        <p:grpSpPr>
          <a:xfrm>
            <a:off x="1556683" y="2054307"/>
            <a:ext cx="713522" cy="688025"/>
            <a:chOff x="1706078" y="2092648"/>
            <a:chExt cx="660913" cy="637296"/>
          </a:xfrm>
        </p:grpSpPr>
        <p:sp>
          <p:nvSpPr>
            <p:cNvPr id="7870" name="Google Shape;7870;p9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71" name="Google Shape;7871;p97"/>
            <p:cNvGrpSpPr/>
            <p:nvPr/>
          </p:nvGrpSpPr>
          <p:grpSpPr>
            <a:xfrm>
              <a:off x="1706078" y="2092648"/>
              <a:ext cx="660913" cy="575241"/>
              <a:chOff x="1706078" y="2092648"/>
              <a:chExt cx="660913" cy="575241"/>
            </a:xfrm>
          </p:grpSpPr>
          <p:sp>
            <p:nvSpPr>
              <p:cNvPr id="7872" name="Google Shape;7872;p9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9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9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875" name="Google Shape;7875;p97"/>
          <p:cNvGrpSpPr/>
          <p:nvPr/>
        </p:nvGrpSpPr>
        <p:grpSpPr>
          <a:xfrm>
            <a:off x="6318542" y="1171856"/>
            <a:ext cx="1317459" cy="684168"/>
            <a:chOff x="238125" y="999450"/>
            <a:chExt cx="7140700" cy="3708225"/>
          </a:xfrm>
        </p:grpSpPr>
        <p:sp>
          <p:nvSpPr>
            <p:cNvPr id="7876" name="Google Shape;7876;p9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9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9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9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9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9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9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9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9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E8AA"/>
        </a:solidFill>
        <a:effectLst/>
      </p:bgPr>
    </p:bg>
    <p:spTree>
      <p:nvGrpSpPr>
        <p:cNvPr id="1" name=""/>
        <p:cNvGrpSpPr/>
        <p:nvPr/>
      </p:nvGrpSpPr>
      <p:grpSpPr/>
      <p:sp>
        <p:nvSpPr>
          <p:cNvPr id="2508" name="Google Shape;2508;p53"/>
          <p:cNvSpPr txBox="1"/>
          <p:nvPr>
            <p:ph type="ctrTitle"/>
          </p:nvPr>
        </p:nvSpPr>
        <p:spPr>
          <a:xfrm flipH="1">
            <a:off x="724119" y="551334"/>
            <a:ext cx="7705800" cy="362700"/>
          </a:xfrm>
          <a:prstGeom prst="rect">
            <a:avLst/>
          </a:prstGeom>
        </p:spPr>
        <p:txBody>
          <a:bodyPr spcFirstLastPara="1" wrap="square" lIns="91425" tIns="91425" rIns="91425" bIns="91425" anchor="ctr" anchorCtr="0">
            <a:noAutofit/>
          </a:bodyPr>
          <a:p>
            <a:pPr marL="0" lvl="0" indent="0" algn="ctr" rtl="0">
              <a:spcBef>
                <a:spcPts val="0"/>
              </a:spcBef>
              <a:spcAft>
                <a:spcPts val="0"/>
              </a:spcAft>
              <a:buNone/>
            </a:pPr>
            <a:r>
              <a:rPr lang="fr-FR" altLang="en-GB"/>
              <a:t>Progession RH</a:t>
            </a:r>
            <a:endParaRPr lang="fr-FR" altLang="en-GB"/>
          </a:p>
        </p:txBody>
      </p:sp>
      <p:sp>
        <p:nvSpPr>
          <p:cNvPr id="2509" name="Google Shape;2509;p53"/>
          <p:cNvSpPr txBox="1"/>
          <p:nvPr>
            <p:ph type="subTitle" idx="3"/>
          </p:nvPr>
        </p:nvSpPr>
        <p:spPr>
          <a:xfrm flipH="1">
            <a:off x="1606539" y="1652500"/>
            <a:ext cx="2391000" cy="362700"/>
          </a:xfrm>
          <a:prstGeom prst="rect">
            <a:avLst/>
          </a:prstGeom>
        </p:spPr>
        <p:txBody>
          <a:bodyPr spcFirstLastPara="1" wrap="square" lIns="91425" tIns="91425" rIns="91425" bIns="91425" anchor="b" anchorCtr="0">
            <a:noAutofit/>
          </a:bodyPr>
          <a:p>
            <a:pPr marL="0" lvl="0" indent="0" algn="ctr" rtl="0">
              <a:spcBef>
                <a:spcPts val="0"/>
              </a:spcBef>
              <a:spcAft>
                <a:spcPts val="0"/>
              </a:spcAft>
              <a:buNone/>
            </a:pPr>
            <a:r>
              <a:rPr lang="fr-FR" altLang="en-GB"/>
              <a:t>2 commerciaux</a:t>
            </a:r>
            <a:endParaRPr lang="fr-FR" altLang="en-GB"/>
          </a:p>
        </p:txBody>
      </p:sp>
      <p:sp>
        <p:nvSpPr>
          <p:cNvPr id="2510" name="Google Shape;2510;p53"/>
          <p:cNvSpPr txBox="1"/>
          <p:nvPr/>
        </p:nvSpPr>
        <p:spPr>
          <a:xfrm flipH="1">
            <a:off x="5225023" y="1692325"/>
            <a:ext cx="2229000" cy="3627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Montserrat"/>
              <a:buNone/>
              <a:defRPr sz="16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L="914400" marR="0" lvl="1"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accent4"/>
              </a:buClr>
              <a:buSzPts val="1600"/>
              <a:buFont typeface="Montserrat"/>
              <a:buNone/>
              <a:defRPr sz="1600" b="1" i="0" u="none" strike="noStrike" cap="none">
                <a:solidFill>
                  <a:schemeClr val="accent4"/>
                </a:solidFill>
                <a:latin typeface="Montserrat"/>
                <a:ea typeface="Montserrat"/>
                <a:cs typeface="Montserrat"/>
                <a:sym typeface="Montserrat"/>
              </a:defRPr>
            </a:lvl9pPr>
          </a:lstStyle>
          <a:p>
            <a:pPr marL="0" lvl="0" indent="0" algn="ctr" rtl="0">
              <a:spcBef>
                <a:spcPts val="0"/>
              </a:spcBef>
              <a:spcAft>
                <a:spcPts val="0"/>
              </a:spcAft>
              <a:buNone/>
            </a:pPr>
            <a:r>
              <a:rPr lang="fr-FR" altLang="en-GB"/>
              <a:t>1 juriste</a:t>
            </a:r>
            <a:endParaRPr lang="fr-FR" altLang="en-GB"/>
          </a:p>
        </p:txBody>
      </p:sp>
      <p:sp>
        <p:nvSpPr>
          <p:cNvPr id="2513" name="Google Shape;2513;p53"/>
          <p:cNvSpPr txBox="1"/>
          <p:nvPr/>
        </p:nvSpPr>
        <p:spPr>
          <a:xfrm flipH="1">
            <a:off x="5725723" y="1178350"/>
            <a:ext cx="1227600" cy="5778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632A67"/>
              </a:buClr>
              <a:buSzPts val="3200"/>
              <a:buFont typeface="Montserrat"/>
              <a:buNone/>
              <a:defRPr sz="30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R="0" lvl="1"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2pPr>
            <a:lvl3pPr marR="0" lvl="2"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3pPr>
            <a:lvl4pPr marR="0" lvl="3"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4pPr>
            <a:lvl5pPr marR="0" lvl="4"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5pPr>
            <a:lvl6pPr marR="0" lvl="5"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6pPr>
            <a:lvl7pPr marR="0" lvl="6"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7pPr>
            <a:lvl8pPr marR="0" lvl="7"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8pPr>
            <a:lvl9pPr marR="0" lvl="8"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9pPr>
          </a:lstStyle>
          <a:p>
            <a:pPr marL="0" lvl="0" indent="0" algn="ctr" rtl="0">
              <a:spcBef>
                <a:spcPts val="0"/>
              </a:spcBef>
              <a:spcAft>
                <a:spcPts val="0"/>
              </a:spcAft>
              <a:buNone/>
            </a:pPr>
            <a:r>
              <a:rPr lang="en-GB"/>
              <a:t>02</a:t>
            </a:r>
            <a:endParaRPr lang="en-GB"/>
          </a:p>
        </p:txBody>
      </p:sp>
      <p:sp>
        <p:nvSpPr>
          <p:cNvPr id="2514" name="Google Shape;2514;p53"/>
          <p:cNvSpPr txBox="1"/>
          <p:nvPr/>
        </p:nvSpPr>
        <p:spPr>
          <a:xfrm flipH="1">
            <a:off x="1502410" y="1933575"/>
            <a:ext cx="2559050" cy="7816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rgbClr val="632A67"/>
                </a:solidFill>
                <a:latin typeface="Rubik"/>
                <a:ea typeface="Rubik"/>
                <a:cs typeface="Rubik"/>
                <a:sym typeface="Rubik"/>
              </a:defRPr>
            </a:lvl1pPr>
            <a:lvl2pPr marL="914400" marR="0" lvl="1"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ctr" rtl="0">
              <a:spcBef>
                <a:spcPts val="0"/>
              </a:spcBef>
              <a:spcAft>
                <a:spcPts val="0"/>
              </a:spcAft>
              <a:buNone/>
            </a:pPr>
            <a:r>
              <a:rPr lang="fr-FR" altLang="en-GB"/>
              <a:t>1 commercial pour enregistrer les actualité, un autre pour E-commerce. </a:t>
            </a:r>
            <a:endParaRPr lang="fr-FR" altLang="en-GB"/>
          </a:p>
        </p:txBody>
      </p:sp>
      <p:sp>
        <p:nvSpPr>
          <p:cNvPr id="2515" name="Google Shape;2515;p53"/>
          <p:cNvSpPr txBox="1"/>
          <p:nvPr/>
        </p:nvSpPr>
        <p:spPr>
          <a:xfrm flipH="1">
            <a:off x="4592320" y="1972945"/>
            <a:ext cx="3361690" cy="7816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rgbClr val="632A67"/>
                </a:solidFill>
                <a:latin typeface="Rubik"/>
                <a:ea typeface="Rubik"/>
                <a:cs typeface="Rubik"/>
                <a:sym typeface="Rubik"/>
              </a:defRPr>
            </a:lvl1pPr>
            <a:lvl2pPr marL="914400" marR="0" lvl="1"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2pPr>
            <a:lvl3pPr marL="1371600" marR="0" lvl="2"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3pPr>
            <a:lvl4pPr marL="1828800" marR="0" lvl="3"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4pPr>
            <a:lvl5pPr marL="2286000" marR="0" lvl="4"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5pPr>
            <a:lvl6pPr marL="2743200" marR="0" lvl="5"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6pPr>
            <a:lvl7pPr marL="3200400" marR="0" lvl="6"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7pPr>
            <a:lvl8pPr marL="3657600" marR="0" lvl="7"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8pPr>
            <a:lvl9pPr marL="4114800" marR="0" lvl="8" indent="-317500" algn="ctr" rtl="0">
              <a:lnSpc>
                <a:spcPct val="100000"/>
              </a:lnSpc>
              <a:spcBef>
                <a:spcPts val="0"/>
              </a:spcBef>
              <a:spcAft>
                <a:spcPts val="0"/>
              </a:spcAft>
              <a:buClr>
                <a:schemeClr val="accent3"/>
              </a:buClr>
              <a:buSzPts val="1400"/>
              <a:buFont typeface="Roboto" panose="02000000000000000000"/>
              <a:buNone/>
              <a:defRPr sz="1400" b="0" i="0" u="none" strike="noStrike" cap="none">
                <a:solidFill>
                  <a:schemeClr val="accent3"/>
                </a:solidFill>
                <a:latin typeface="Roboto" panose="02000000000000000000"/>
                <a:ea typeface="Roboto" panose="02000000000000000000"/>
                <a:cs typeface="Roboto" panose="02000000000000000000"/>
                <a:sym typeface="Roboto" panose="02000000000000000000"/>
              </a:defRPr>
            </a:lvl9pPr>
          </a:lstStyle>
          <a:p>
            <a:pPr marL="0" lvl="0" indent="0" algn="ctr" rtl="0">
              <a:spcBef>
                <a:spcPts val="0"/>
              </a:spcBef>
              <a:spcAft>
                <a:spcPts val="0"/>
              </a:spcAft>
              <a:buClr>
                <a:schemeClr val="dk1"/>
              </a:buClr>
              <a:buSzPts val="1100"/>
              <a:buFont typeface="Arial" panose="020B0604020202020204"/>
              <a:buNone/>
            </a:pPr>
            <a:r>
              <a:rPr lang="fr-FR" altLang="en-GB"/>
              <a:t>Avoir un juriste pour la surveillance de la mise en coformité de l’entreprise et de ses activités.</a:t>
            </a:r>
            <a:endParaRPr lang="fr-FR" altLang="en-GB"/>
          </a:p>
        </p:txBody>
      </p:sp>
      <p:sp>
        <p:nvSpPr>
          <p:cNvPr id="2519" name="Google Shape;2519;p53"/>
          <p:cNvSpPr txBox="1"/>
          <p:nvPr/>
        </p:nvSpPr>
        <p:spPr>
          <a:xfrm flipH="1">
            <a:off x="2188239" y="1134715"/>
            <a:ext cx="1227600" cy="577800"/>
          </a:xfrm>
          <a:prstGeom prst="rect">
            <a:avLst/>
          </a:prstGeom>
          <a:noFill/>
          <a:ln>
            <a:noFill/>
          </a:ln>
        </p:spPr>
        <p:txBody>
          <a:bodyPr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632A67"/>
              </a:buClr>
              <a:buSzPts val="3200"/>
              <a:buFont typeface="Montserrat"/>
              <a:buNone/>
              <a:defRPr sz="3000" b="1" i="0" u="none" strike="noStrike" cap="none">
                <a:solidFill>
                  <a:srgbClr val="632A67"/>
                </a:solidFill>
                <a:latin typeface="Poppins" panose="00000500000000000000"/>
                <a:ea typeface="Poppins" panose="00000500000000000000"/>
                <a:cs typeface="Poppins" panose="00000500000000000000"/>
                <a:sym typeface="Poppins" panose="00000500000000000000"/>
              </a:defRPr>
            </a:lvl1pPr>
            <a:lvl2pPr marR="0" lvl="1"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2pPr>
            <a:lvl3pPr marR="0" lvl="2"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3pPr>
            <a:lvl4pPr marR="0" lvl="3"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4pPr>
            <a:lvl5pPr marR="0" lvl="4"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5pPr>
            <a:lvl6pPr marR="0" lvl="5"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6pPr>
            <a:lvl7pPr marR="0" lvl="6"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7pPr>
            <a:lvl8pPr marR="0" lvl="7"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8pPr>
            <a:lvl9pPr marR="0" lvl="8" algn="l" rtl="0">
              <a:lnSpc>
                <a:spcPct val="100000"/>
              </a:lnSpc>
              <a:spcBef>
                <a:spcPts val="0"/>
              </a:spcBef>
              <a:spcAft>
                <a:spcPts val="0"/>
              </a:spcAft>
              <a:buClr>
                <a:schemeClr val="accent2"/>
              </a:buClr>
              <a:buSzPts val="3600"/>
              <a:buFont typeface="Montserrat"/>
              <a:buNone/>
              <a:defRPr sz="3600" b="0" i="0" u="none" strike="noStrike" cap="none">
                <a:solidFill>
                  <a:schemeClr val="accent2"/>
                </a:solidFill>
                <a:latin typeface="Montserrat"/>
                <a:ea typeface="Montserrat"/>
                <a:cs typeface="Montserrat"/>
                <a:sym typeface="Montserrat"/>
              </a:defRPr>
            </a:lvl9pPr>
          </a:lstStyle>
          <a:p>
            <a:pPr marL="0" lvl="0" indent="0" algn="ctr" rtl="0">
              <a:spcBef>
                <a:spcPts val="0"/>
              </a:spcBef>
              <a:spcAft>
                <a:spcPts val="0"/>
              </a:spcAft>
              <a:buNone/>
            </a:pPr>
            <a:r>
              <a:rPr lang="en-GB"/>
              <a:t>01</a:t>
            </a:r>
            <a:endParaRPr lang="en-GB"/>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7888" name="Shape 7888"/>
        <p:cNvGrpSpPr/>
        <p:nvPr/>
      </p:nvGrpSpPr>
      <p:grpSpPr>
        <a:xfrm>
          <a:off x="0" y="0"/>
          <a:ext cx="0" cy="0"/>
          <a:chOff x="0" y="0"/>
          <a:chExt cx="0" cy="0"/>
        </a:xfrm>
      </p:grpSpPr>
      <p:grpSp>
        <p:nvGrpSpPr>
          <p:cNvPr id="7889" name="Google Shape;7889;p98"/>
          <p:cNvGrpSpPr/>
          <p:nvPr/>
        </p:nvGrpSpPr>
        <p:grpSpPr>
          <a:xfrm>
            <a:off x="729238" y="1179665"/>
            <a:ext cx="1636117" cy="1526144"/>
            <a:chOff x="729238" y="1179665"/>
            <a:chExt cx="1636117" cy="1526144"/>
          </a:xfrm>
        </p:grpSpPr>
        <p:grpSp>
          <p:nvGrpSpPr>
            <p:cNvPr id="7890" name="Google Shape;7890;p98"/>
            <p:cNvGrpSpPr/>
            <p:nvPr/>
          </p:nvGrpSpPr>
          <p:grpSpPr>
            <a:xfrm>
              <a:off x="729238" y="1179665"/>
              <a:ext cx="80700" cy="1526144"/>
              <a:chOff x="729238" y="1179665"/>
              <a:chExt cx="80700" cy="1526144"/>
            </a:xfrm>
          </p:grpSpPr>
          <p:sp>
            <p:nvSpPr>
              <p:cNvPr id="7891" name="Google Shape;7891;p9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9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9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9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9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9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9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9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9" name="Google Shape;7899;p9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9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01" name="Google Shape;7901;p98"/>
            <p:cNvGrpSpPr/>
            <p:nvPr/>
          </p:nvGrpSpPr>
          <p:grpSpPr>
            <a:xfrm>
              <a:off x="903098" y="1179665"/>
              <a:ext cx="80700" cy="1526144"/>
              <a:chOff x="903098" y="1179665"/>
              <a:chExt cx="80700" cy="1526144"/>
            </a:xfrm>
          </p:grpSpPr>
          <p:sp>
            <p:nvSpPr>
              <p:cNvPr id="7902" name="Google Shape;7902;p9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3" name="Google Shape;7903;p9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9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9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9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9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9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9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9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9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12" name="Google Shape;7912;p98"/>
            <p:cNvGrpSpPr/>
            <p:nvPr/>
          </p:nvGrpSpPr>
          <p:grpSpPr>
            <a:xfrm>
              <a:off x="1076958" y="1179665"/>
              <a:ext cx="80700" cy="1526144"/>
              <a:chOff x="1076958" y="1179665"/>
              <a:chExt cx="80700" cy="1526144"/>
            </a:xfrm>
          </p:grpSpPr>
          <p:sp>
            <p:nvSpPr>
              <p:cNvPr id="7913" name="Google Shape;7913;p9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9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9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9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9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9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9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9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9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9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3" name="Google Shape;7923;p98"/>
            <p:cNvGrpSpPr/>
            <p:nvPr/>
          </p:nvGrpSpPr>
          <p:grpSpPr>
            <a:xfrm>
              <a:off x="1247707" y="1179665"/>
              <a:ext cx="80700" cy="1526144"/>
              <a:chOff x="1247707" y="1179665"/>
              <a:chExt cx="80700" cy="1526144"/>
            </a:xfrm>
          </p:grpSpPr>
          <p:sp>
            <p:nvSpPr>
              <p:cNvPr id="7924" name="Google Shape;7924;p9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9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9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9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9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9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9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9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9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9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4" name="Google Shape;7934;p98"/>
            <p:cNvGrpSpPr/>
            <p:nvPr/>
          </p:nvGrpSpPr>
          <p:grpSpPr>
            <a:xfrm>
              <a:off x="1421567" y="1179665"/>
              <a:ext cx="80700" cy="1526144"/>
              <a:chOff x="1421567" y="1179665"/>
              <a:chExt cx="80700" cy="1526144"/>
            </a:xfrm>
          </p:grpSpPr>
          <p:sp>
            <p:nvSpPr>
              <p:cNvPr id="7935" name="Google Shape;7935;p9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9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9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9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9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9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1" name="Google Shape;7941;p9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9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9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4" name="Google Shape;7944;p9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5" name="Google Shape;7945;p98"/>
            <p:cNvGrpSpPr/>
            <p:nvPr/>
          </p:nvGrpSpPr>
          <p:grpSpPr>
            <a:xfrm>
              <a:off x="1592327" y="1179665"/>
              <a:ext cx="80700" cy="1526144"/>
              <a:chOff x="1592327" y="1179665"/>
              <a:chExt cx="80700" cy="1526144"/>
            </a:xfrm>
          </p:grpSpPr>
          <p:sp>
            <p:nvSpPr>
              <p:cNvPr id="7946" name="Google Shape;7946;p9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9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9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9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9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9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9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9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9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5" name="Google Shape;7955;p9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56" name="Google Shape;7956;p98"/>
            <p:cNvGrpSpPr/>
            <p:nvPr/>
          </p:nvGrpSpPr>
          <p:grpSpPr>
            <a:xfrm>
              <a:off x="1766187" y="1179665"/>
              <a:ext cx="80700" cy="1526144"/>
              <a:chOff x="1766187" y="1179665"/>
              <a:chExt cx="80700" cy="1526144"/>
            </a:xfrm>
          </p:grpSpPr>
          <p:sp>
            <p:nvSpPr>
              <p:cNvPr id="7957" name="Google Shape;7957;p9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9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9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9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9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9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9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9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9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9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7" name="Google Shape;7967;p98"/>
            <p:cNvGrpSpPr/>
            <p:nvPr/>
          </p:nvGrpSpPr>
          <p:grpSpPr>
            <a:xfrm>
              <a:off x="1936935" y="1179665"/>
              <a:ext cx="80700" cy="1526144"/>
              <a:chOff x="1936935" y="1179665"/>
              <a:chExt cx="80700" cy="1526144"/>
            </a:xfrm>
          </p:grpSpPr>
          <p:sp>
            <p:nvSpPr>
              <p:cNvPr id="7968" name="Google Shape;7968;p9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9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9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9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9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9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9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9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9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9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8" name="Google Shape;7978;p98"/>
            <p:cNvGrpSpPr/>
            <p:nvPr/>
          </p:nvGrpSpPr>
          <p:grpSpPr>
            <a:xfrm>
              <a:off x="2110795" y="1179665"/>
              <a:ext cx="80700" cy="1526144"/>
              <a:chOff x="2110795" y="1179665"/>
              <a:chExt cx="80700" cy="1526144"/>
            </a:xfrm>
          </p:grpSpPr>
          <p:sp>
            <p:nvSpPr>
              <p:cNvPr id="7979" name="Google Shape;7979;p9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9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9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9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9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9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9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9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9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9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89" name="Google Shape;7989;p98"/>
            <p:cNvGrpSpPr/>
            <p:nvPr/>
          </p:nvGrpSpPr>
          <p:grpSpPr>
            <a:xfrm>
              <a:off x="2284655" y="1179665"/>
              <a:ext cx="80700" cy="1526144"/>
              <a:chOff x="2284655" y="1179665"/>
              <a:chExt cx="80700" cy="1526144"/>
            </a:xfrm>
          </p:grpSpPr>
          <p:sp>
            <p:nvSpPr>
              <p:cNvPr id="7990" name="Google Shape;7990;p9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9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9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9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9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9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9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9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9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9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00" name="Google Shape;8000;p98"/>
          <p:cNvGrpSpPr/>
          <p:nvPr/>
        </p:nvGrpSpPr>
        <p:grpSpPr>
          <a:xfrm>
            <a:off x="2623904" y="1198803"/>
            <a:ext cx="1364248" cy="1102133"/>
            <a:chOff x="2623904" y="1198803"/>
            <a:chExt cx="1364248" cy="1102133"/>
          </a:xfrm>
        </p:grpSpPr>
        <p:grpSp>
          <p:nvGrpSpPr>
            <p:cNvPr id="8001" name="Google Shape;8001;p98"/>
            <p:cNvGrpSpPr/>
            <p:nvPr/>
          </p:nvGrpSpPr>
          <p:grpSpPr>
            <a:xfrm>
              <a:off x="2623907" y="1198803"/>
              <a:ext cx="1364245" cy="273000"/>
              <a:chOff x="2623907" y="1198803"/>
              <a:chExt cx="1364245" cy="273000"/>
            </a:xfrm>
          </p:grpSpPr>
          <p:sp>
            <p:nvSpPr>
              <p:cNvPr id="8002" name="Google Shape;8002;p9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9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9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9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9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07" name="Google Shape;8007;p98"/>
            <p:cNvGrpSpPr/>
            <p:nvPr/>
          </p:nvGrpSpPr>
          <p:grpSpPr>
            <a:xfrm>
              <a:off x="2623904" y="1476964"/>
              <a:ext cx="1364245" cy="273000"/>
              <a:chOff x="2623904" y="1476964"/>
              <a:chExt cx="1364245" cy="273000"/>
            </a:xfrm>
          </p:grpSpPr>
          <p:sp>
            <p:nvSpPr>
              <p:cNvPr id="8008" name="Google Shape;8008;p9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9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9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9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9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3" name="Google Shape;8013;p98"/>
            <p:cNvGrpSpPr/>
            <p:nvPr/>
          </p:nvGrpSpPr>
          <p:grpSpPr>
            <a:xfrm>
              <a:off x="2623907" y="1749775"/>
              <a:ext cx="1364245" cy="273000"/>
              <a:chOff x="2623907" y="1749775"/>
              <a:chExt cx="1364245" cy="273000"/>
            </a:xfrm>
          </p:grpSpPr>
          <p:sp>
            <p:nvSpPr>
              <p:cNvPr id="8014" name="Google Shape;8014;p9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9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9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9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9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9" name="Google Shape;8019;p98"/>
            <p:cNvGrpSpPr/>
            <p:nvPr/>
          </p:nvGrpSpPr>
          <p:grpSpPr>
            <a:xfrm>
              <a:off x="2623904" y="2027936"/>
              <a:ext cx="1364245" cy="273000"/>
              <a:chOff x="2623904" y="2027936"/>
              <a:chExt cx="1364245" cy="273000"/>
            </a:xfrm>
          </p:grpSpPr>
          <p:sp>
            <p:nvSpPr>
              <p:cNvPr id="8020" name="Google Shape;8020;p9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9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9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9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9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25" name="Google Shape;8025;p98"/>
          <p:cNvGrpSpPr/>
          <p:nvPr/>
        </p:nvGrpSpPr>
        <p:grpSpPr>
          <a:xfrm>
            <a:off x="2613365" y="2657876"/>
            <a:ext cx="1387541" cy="159124"/>
            <a:chOff x="3200660" y="2180272"/>
            <a:chExt cx="2563824" cy="378237"/>
          </a:xfrm>
        </p:grpSpPr>
        <p:sp>
          <p:nvSpPr>
            <p:cNvPr id="8026" name="Google Shape;8026;p9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9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9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9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9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9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9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9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9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9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9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9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9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9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9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9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9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9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44" name="Google Shape;8044;p98"/>
          <p:cNvGrpSpPr/>
          <p:nvPr/>
        </p:nvGrpSpPr>
        <p:grpSpPr>
          <a:xfrm>
            <a:off x="2609890" y="2935640"/>
            <a:ext cx="1390502" cy="159625"/>
            <a:chOff x="3530150" y="2790075"/>
            <a:chExt cx="1962600" cy="225300"/>
          </a:xfrm>
        </p:grpSpPr>
        <p:sp>
          <p:nvSpPr>
            <p:cNvPr id="8045" name="Google Shape;8045;p9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9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47" name="Google Shape;8047;p98"/>
          <p:cNvGrpSpPr/>
          <p:nvPr/>
        </p:nvGrpSpPr>
        <p:grpSpPr>
          <a:xfrm>
            <a:off x="2609948" y="3213905"/>
            <a:ext cx="1411629" cy="154175"/>
            <a:chOff x="3558802" y="4011244"/>
            <a:chExt cx="1866000" cy="111600"/>
          </a:xfrm>
        </p:grpSpPr>
        <p:sp>
          <p:nvSpPr>
            <p:cNvPr id="8048" name="Google Shape;8048;p9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9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0" name="Google Shape;8050;p98"/>
          <p:cNvGrpSpPr/>
          <p:nvPr/>
        </p:nvGrpSpPr>
        <p:grpSpPr>
          <a:xfrm>
            <a:off x="2610235" y="2419475"/>
            <a:ext cx="1383503" cy="119761"/>
            <a:chOff x="3465975" y="2270258"/>
            <a:chExt cx="1986364" cy="171947"/>
          </a:xfrm>
        </p:grpSpPr>
        <p:sp>
          <p:nvSpPr>
            <p:cNvPr id="8051" name="Google Shape;8051;p9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9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9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9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9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9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9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9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9" name="Google Shape;8059;p98"/>
          <p:cNvGrpSpPr/>
          <p:nvPr/>
        </p:nvGrpSpPr>
        <p:grpSpPr>
          <a:xfrm>
            <a:off x="2621243" y="3783248"/>
            <a:ext cx="1369531" cy="195460"/>
            <a:chOff x="723300" y="4253549"/>
            <a:chExt cx="2276482" cy="324900"/>
          </a:xfrm>
        </p:grpSpPr>
        <p:sp>
          <p:nvSpPr>
            <p:cNvPr id="8060" name="Google Shape;8060;p9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9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9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9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9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65" name="Google Shape;8065;p98"/>
          <p:cNvGrpSpPr/>
          <p:nvPr/>
        </p:nvGrpSpPr>
        <p:grpSpPr>
          <a:xfrm>
            <a:off x="2610803" y="3484489"/>
            <a:ext cx="1389066" cy="180119"/>
            <a:chOff x="705948" y="3788465"/>
            <a:chExt cx="2308953" cy="299400"/>
          </a:xfrm>
        </p:grpSpPr>
        <p:sp>
          <p:nvSpPr>
            <p:cNvPr id="8066" name="Google Shape;8066;p9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9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9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9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9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1" name="Google Shape;8071;p98"/>
          <p:cNvGrpSpPr/>
          <p:nvPr/>
        </p:nvGrpSpPr>
        <p:grpSpPr>
          <a:xfrm>
            <a:off x="4207794" y="2088443"/>
            <a:ext cx="1433821" cy="191501"/>
            <a:chOff x="4273350" y="2088443"/>
            <a:chExt cx="1433821" cy="191501"/>
          </a:xfrm>
        </p:grpSpPr>
        <p:grpSp>
          <p:nvGrpSpPr>
            <p:cNvPr id="8072" name="Google Shape;8072;p98"/>
            <p:cNvGrpSpPr/>
            <p:nvPr/>
          </p:nvGrpSpPr>
          <p:grpSpPr>
            <a:xfrm>
              <a:off x="4273350" y="2088443"/>
              <a:ext cx="1433821" cy="0"/>
              <a:chOff x="5224975" y="2962250"/>
              <a:chExt cx="1544400" cy="0"/>
            </a:xfrm>
          </p:grpSpPr>
          <p:cxnSp>
            <p:nvCxnSpPr>
              <p:cNvPr id="8073" name="Google Shape;8073;p9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074" name="Google Shape;8074;p9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075" name="Google Shape;8075;p98"/>
            <p:cNvGrpSpPr/>
            <p:nvPr/>
          </p:nvGrpSpPr>
          <p:grpSpPr>
            <a:xfrm>
              <a:off x="4273350" y="2279944"/>
              <a:ext cx="1433821" cy="0"/>
              <a:chOff x="5224975" y="2962250"/>
              <a:chExt cx="1544400" cy="0"/>
            </a:xfrm>
          </p:grpSpPr>
          <p:cxnSp>
            <p:nvCxnSpPr>
              <p:cNvPr id="8076" name="Google Shape;8076;p9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077" name="Google Shape;8077;p9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078" name="Google Shape;8078;p98"/>
          <p:cNvGrpSpPr/>
          <p:nvPr/>
        </p:nvGrpSpPr>
        <p:grpSpPr>
          <a:xfrm>
            <a:off x="2658741" y="4097347"/>
            <a:ext cx="1304609" cy="294074"/>
            <a:chOff x="2658741" y="4097347"/>
            <a:chExt cx="1304609" cy="294074"/>
          </a:xfrm>
        </p:grpSpPr>
        <p:grpSp>
          <p:nvGrpSpPr>
            <p:cNvPr id="8079" name="Google Shape;8079;p98"/>
            <p:cNvGrpSpPr/>
            <p:nvPr/>
          </p:nvGrpSpPr>
          <p:grpSpPr>
            <a:xfrm>
              <a:off x="2658741" y="4097347"/>
              <a:ext cx="118572" cy="294074"/>
              <a:chOff x="3343310" y="4475555"/>
              <a:chExt cx="127717" cy="316753"/>
            </a:xfrm>
          </p:grpSpPr>
          <p:sp>
            <p:nvSpPr>
              <p:cNvPr id="8080" name="Google Shape;8080;p9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9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2" name="Google Shape;8082;p98"/>
            <p:cNvGrpSpPr/>
            <p:nvPr/>
          </p:nvGrpSpPr>
          <p:grpSpPr>
            <a:xfrm>
              <a:off x="3815519" y="4098388"/>
              <a:ext cx="147831" cy="291991"/>
              <a:chOff x="3527539" y="4476677"/>
              <a:chExt cx="159232" cy="314510"/>
            </a:xfrm>
          </p:grpSpPr>
          <p:sp>
            <p:nvSpPr>
              <p:cNvPr id="8083" name="Google Shape;8083;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5" name="Google Shape;8085;p98"/>
            <p:cNvGrpSpPr/>
            <p:nvPr/>
          </p:nvGrpSpPr>
          <p:grpSpPr>
            <a:xfrm>
              <a:off x="3511696" y="4098388"/>
              <a:ext cx="147831" cy="291991"/>
              <a:chOff x="3527539" y="4476677"/>
              <a:chExt cx="159232" cy="314510"/>
            </a:xfrm>
          </p:grpSpPr>
          <p:sp>
            <p:nvSpPr>
              <p:cNvPr id="8086" name="Google Shape;8086;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8" name="Google Shape;8088;p98"/>
            <p:cNvGrpSpPr/>
            <p:nvPr/>
          </p:nvGrpSpPr>
          <p:grpSpPr>
            <a:xfrm>
              <a:off x="3207874" y="4098388"/>
              <a:ext cx="147831" cy="291991"/>
              <a:chOff x="3527539" y="4476677"/>
              <a:chExt cx="159232" cy="314510"/>
            </a:xfrm>
          </p:grpSpPr>
          <p:sp>
            <p:nvSpPr>
              <p:cNvPr id="8089" name="Google Shape;8089;p9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9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1" name="Google Shape;8091;p98"/>
            <p:cNvGrpSpPr/>
            <p:nvPr/>
          </p:nvGrpSpPr>
          <p:grpSpPr>
            <a:xfrm>
              <a:off x="2933305" y="4097347"/>
              <a:ext cx="118572" cy="294074"/>
              <a:chOff x="3343310" y="4475555"/>
              <a:chExt cx="127717" cy="316753"/>
            </a:xfrm>
          </p:grpSpPr>
          <p:sp>
            <p:nvSpPr>
              <p:cNvPr id="8092" name="Google Shape;8092;p9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9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94" name="Google Shape;8094;p98"/>
          <p:cNvGrpSpPr/>
          <p:nvPr/>
        </p:nvGrpSpPr>
        <p:grpSpPr>
          <a:xfrm>
            <a:off x="4209349" y="1176041"/>
            <a:ext cx="1430711" cy="751237"/>
            <a:chOff x="5159450" y="1919950"/>
            <a:chExt cx="1541050" cy="862500"/>
          </a:xfrm>
        </p:grpSpPr>
        <p:sp>
          <p:nvSpPr>
            <p:cNvPr id="8095" name="Google Shape;8095;p9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096" name="Google Shape;8096;p98"/>
            <p:cNvGrpSpPr/>
            <p:nvPr/>
          </p:nvGrpSpPr>
          <p:grpSpPr>
            <a:xfrm>
              <a:off x="5159450" y="1919950"/>
              <a:ext cx="1541050" cy="862500"/>
              <a:chOff x="5159450" y="1919950"/>
              <a:chExt cx="1541050" cy="862500"/>
            </a:xfrm>
          </p:grpSpPr>
          <p:cxnSp>
            <p:nvCxnSpPr>
              <p:cNvPr id="8097" name="Google Shape;8097;p9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098" name="Google Shape;8098;p9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099" name="Google Shape;8099;p98"/>
          <p:cNvGrpSpPr/>
          <p:nvPr/>
        </p:nvGrpSpPr>
        <p:grpSpPr>
          <a:xfrm>
            <a:off x="4257486" y="2439811"/>
            <a:ext cx="1334436" cy="967914"/>
            <a:chOff x="4294923" y="2439811"/>
            <a:chExt cx="1334436" cy="967914"/>
          </a:xfrm>
        </p:grpSpPr>
        <p:grpSp>
          <p:nvGrpSpPr>
            <p:cNvPr id="8100" name="Google Shape;8100;p98"/>
            <p:cNvGrpSpPr/>
            <p:nvPr/>
          </p:nvGrpSpPr>
          <p:grpSpPr>
            <a:xfrm>
              <a:off x="4960455" y="2469658"/>
              <a:ext cx="668904" cy="885524"/>
              <a:chOff x="4960455" y="2469658"/>
              <a:chExt cx="668904" cy="885524"/>
            </a:xfrm>
          </p:grpSpPr>
          <p:sp>
            <p:nvSpPr>
              <p:cNvPr id="8101" name="Google Shape;8101;p9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9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9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9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9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9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7" name="Google Shape;8107;p98"/>
            <p:cNvGrpSpPr/>
            <p:nvPr/>
          </p:nvGrpSpPr>
          <p:grpSpPr>
            <a:xfrm>
              <a:off x="4294923" y="2469658"/>
              <a:ext cx="668951" cy="885524"/>
              <a:chOff x="4294923" y="2469658"/>
              <a:chExt cx="668951" cy="885524"/>
            </a:xfrm>
          </p:grpSpPr>
          <p:sp>
            <p:nvSpPr>
              <p:cNvPr id="8108" name="Google Shape;8108;p9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9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9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9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9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9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14" name="Google Shape;8114;p9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5" name="Google Shape;8115;p98"/>
          <p:cNvGrpSpPr/>
          <p:nvPr/>
        </p:nvGrpSpPr>
        <p:grpSpPr>
          <a:xfrm>
            <a:off x="4243690" y="3494256"/>
            <a:ext cx="1430949" cy="897289"/>
            <a:chOff x="4351371" y="3547942"/>
            <a:chExt cx="1345130" cy="843475"/>
          </a:xfrm>
        </p:grpSpPr>
        <p:grpSp>
          <p:nvGrpSpPr>
            <p:cNvPr id="8116" name="Google Shape;8116;p98"/>
            <p:cNvGrpSpPr/>
            <p:nvPr/>
          </p:nvGrpSpPr>
          <p:grpSpPr>
            <a:xfrm>
              <a:off x="4351371" y="4209917"/>
              <a:ext cx="1345130" cy="181500"/>
              <a:chOff x="4351371" y="4209917"/>
              <a:chExt cx="1345130" cy="181500"/>
            </a:xfrm>
          </p:grpSpPr>
          <p:sp>
            <p:nvSpPr>
              <p:cNvPr id="8117" name="Google Shape;8117;p9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18" name="Google Shape;8118;p9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119" name="Google Shape;8119;p98"/>
            <p:cNvGrpSpPr/>
            <p:nvPr/>
          </p:nvGrpSpPr>
          <p:grpSpPr>
            <a:xfrm>
              <a:off x="4403010" y="3985221"/>
              <a:ext cx="1109518" cy="181500"/>
              <a:chOff x="4403010" y="3985221"/>
              <a:chExt cx="1109518" cy="181500"/>
            </a:xfrm>
          </p:grpSpPr>
          <p:sp>
            <p:nvSpPr>
              <p:cNvPr id="8120" name="Google Shape;8120;p9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1" name="Google Shape;8121;p9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122" name="Google Shape;8122;p98"/>
            <p:cNvGrpSpPr/>
            <p:nvPr/>
          </p:nvGrpSpPr>
          <p:grpSpPr>
            <a:xfrm>
              <a:off x="4618704" y="3766582"/>
              <a:ext cx="807858" cy="181500"/>
              <a:chOff x="4618704" y="3766582"/>
              <a:chExt cx="807858" cy="181500"/>
            </a:xfrm>
          </p:grpSpPr>
          <p:sp>
            <p:nvSpPr>
              <p:cNvPr id="8123" name="Google Shape;8123;p9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4" name="Google Shape;8124;p9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125" name="Google Shape;8125;p98"/>
            <p:cNvGrpSpPr/>
            <p:nvPr/>
          </p:nvGrpSpPr>
          <p:grpSpPr>
            <a:xfrm>
              <a:off x="4735238" y="3547942"/>
              <a:ext cx="462839" cy="181500"/>
              <a:chOff x="4735238" y="3547942"/>
              <a:chExt cx="462839" cy="181500"/>
            </a:xfrm>
          </p:grpSpPr>
          <p:sp>
            <p:nvSpPr>
              <p:cNvPr id="8126" name="Google Shape;8126;p9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7" name="Google Shape;8127;p9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128" name="Google Shape;8128;p98"/>
          <p:cNvGrpSpPr/>
          <p:nvPr/>
        </p:nvGrpSpPr>
        <p:grpSpPr>
          <a:xfrm>
            <a:off x="7420047" y="2429580"/>
            <a:ext cx="1020955" cy="928853"/>
            <a:chOff x="926675" y="238125"/>
            <a:chExt cx="5755100" cy="5232975"/>
          </a:xfrm>
        </p:grpSpPr>
        <p:sp>
          <p:nvSpPr>
            <p:cNvPr id="8129" name="Google Shape;8129;p9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9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9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9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33" name="Google Shape;8133;p98"/>
          <p:cNvGrpSpPr/>
          <p:nvPr/>
        </p:nvGrpSpPr>
        <p:grpSpPr>
          <a:xfrm>
            <a:off x="727421" y="2828315"/>
            <a:ext cx="1695374" cy="1560837"/>
            <a:chOff x="727421" y="2828315"/>
            <a:chExt cx="1695374" cy="1560837"/>
          </a:xfrm>
        </p:grpSpPr>
        <p:grpSp>
          <p:nvGrpSpPr>
            <p:cNvPr id="8134" name="Google Shape;8134;p98"/>
            <p:cNvGrpSpPr/>
            <p:nvPr/>
          </p:nvGrpSpPr>
          <p:grpSpPr>
            <a:xfrm>
              <a:off x="727421" y="2828315"/>
              <a:ext cx="1695374" cy="1560837"/>
              <a:chOff x="734799" y="2782450"/>
              <a:chExt cx="1571100" cy="1577400"/>
            </a:xfrm>
          </p:grpSpPr>
          <p:cxnSp>
            <p:nvCxnSpPr>
              <p:cNvPr id="8135" name="Google Shape;8135;p9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136" name="Google Shape;8136;p9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137" name="Google Shape;8137;p98"/>
            <p:cNvGrpSpPr/>
            <p:nvPr/>
          </p:nvGrpSpPr>
          <p:grpSpPr>
            <a:xfrm>
              <a:off x="819108" y="2882501"/>
              <a:ext cx="1556791" cy="1426186"/>
              <a:chOff x="819108" y="2882501"/>
              <a:chExt cx="1556791" cy="1426186"/>
            </a:xfrm>
          </p:grpSpPr>
          <p:grpSp>
            <p:nvGrpSpPr>
              <p:cNvPr id="8138" name="Google Shape;8138;p98"/>
              <p:cNvGrpSpPr/>
              <p:nvPr/>
            </p:nvGrpSpPr>
            <p:grpSpPr>
              <a:xfrm>
                <a:off x="819108" y="2882501"/>
                <a:ext cx="103104" cy="1426186"/>
                <a:chOff x="4674013" y="3100904"/>
                <a:chExt cx="122758" cy="1698043"/>
              </a:xfrm>
            </p:grpSpPr>
            <p:sp>
              <p:nvSpPr>
                <p:cNvPr id="8139" name="Google Shape;8139;p9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9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9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9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9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9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9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6" name="Google Shape;8146;p98"/>
              <p:cNvGrpSpPr/>
              <p:nvPr/>
            </p:nvGrpSpPr>
            <p:grpSpPr>
              <a:xfrm>
                <a:off x="1062475" y="2882501"/>
                <a:ext cx="103104" cy="1426186"/>
                <a:chOff x="4940438" y="3100904"/>
                <a:chExt cx="122758" cy="1698043"/>
              </a:xfrm>
            </p:grpSpPr>
            <p:sp>
              <p:nvSpPr>
                <p:cNvPr id="8147" name="Google Shape;8147;p9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9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9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9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9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9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9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4" name="Google Shape;8154;p98"/>
              <p:cNvGrpSpPr/>
              <p:nvPr/>
            </p:nvGrpSpPr>
            <p:grpSpPr>
              <a:xfrm>
                <a:off x="1299324" y="2882501"/>
                <a:ext cx="103104" cy="1426186"/>
                <a:chOff x="5206863" y="3100904"/>
                <a:chExt cx="122758" cy="1698043"/>
              </a:xfrm>
            </p:grpSpPr>
            <p:sp>
              <p:nvSpPr>
                <p:cNvPr id="8155" name="Google Shape;8155;p9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9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9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9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9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9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9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62" name="Google Shape;8162;p98"/>
              <p:cNvGrpSpPr/>
              <p:nvPr/>
            </p:nvGrpSpPr>
            <p:grpSpPr>
              <a:xfrm>
                <a:off x="1786057" y="2882501"/>
                <a:ext cx="103104" cy="1426186"/>
                <a:chOff x="6006138" y="3143629"/>
                <a:chExt cx="122758" cy="1698043"/>
              </a:xfrm>
            </p:grpSpPr>
            <p:sp>
              <p:nvSpPr>
                <p:cNvPr id="8163" name="Google Shape;8163;p9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9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9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9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9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9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9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0" name="Google Shape;8170;p98"/>
              <p:cNvGrpSpPr/>
              <p:nvPr/>
            </p:nvGrpSpPr>
            <p:grpSpPr>
              <a:xfrm>
                <a:off x="2029422" y="2882501"/>
                <a:ext cx="103104" cy="1426186"/>
                <a:chOff x="6805413" y="3100904"/>
                <a:chExt cx="122758" cy="1698043"/>
              </a:xfrm>
            </p:grpSpPr>
            <p:sp>
              <p:nvSpPr>
                <p:cNvPr id="8171" name="Google Shape;8171;p9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9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9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9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9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9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9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78" name="Google Shape;8178;p98"/>
              <p:cNvGrpSpPr/>
              <p:nvPr/>
            </p:nvGrpSpPr>
            <p:grpSpPr>
              <a:xfrm>
                <a:off x="2272795" y="2882501"/>
                <a:ext cx="103104" cy="1426186"/>
                <a:chOff x="5206863" y="3100904"/>
                <a:chExt cx="122758" cy="1698043"/>
              </a:xfrm>
            </p:grpSpPr>
            <p:sp>
              <p:nvSpPr>
                <p:cNvPr id="8179" name="Google Shape;8179;p9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9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9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2" name="Google Shape;8182;p9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9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9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9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86" name="Google Shape;8186;p98"/>
              <p:cNvGrpSpPr/>
              <p:nvPr/>
            </p:nvGrpSpPr>
            <p:grpSpPr>
              <a:xfrm>
                <a:off x="1542694" y="2882501"/>
                <a:ext cx="103104" cy="1426186"/>
                <a:chOff x="6006138" y="3143629"/>
                <a:chExt cx="122758" cy="1698043"/>
              </a:xfrm>
            </p:grpSpPr>
            <p:sp>
              <p:nvSpPr>
                <p:cNvPr id="8187" name="Google Shape;8187;p9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9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9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9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9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9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9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194" name="Google Shape;8194;p98"/>
          <p:cNvGrpSpPr/>
          <p:nvPr/>
        </p:nvGrpSpPr>
        <p:grpSpPr>
          <a:xfrm>
            <a:off x="5683472" y="3518037"/>
            <a:ext cx="2749952" cy="870677"/>
            <a:chOff x="238125" y="1725700"/>
            <a:chExt cx="7139025" cy="2260325"/>
          </a:xfrm>
        </p:grpSpPr>
        <p:sp>
          <p:nvSpPr>
            <p:cNvPr id="8195" name="Google Shape;8195;p9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9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9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9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9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9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9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9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9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9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5" name="Google Shape;8205;p98"/>
          <p:cNvGrpSpPr/>
          <p:nvPr/>
        </p:nvGrpSpPr>
        <p:grpSpPr>
          <a:xfrm>
            <a:off x="5953636" y="2459783"/>
            <a:ext cx="1105452" cy="916747"/>
            <a:chOff x="5249100" y="1210600"/>
            <a:chExt cx="3502700" cy="2904775"/>
          </a:xfrm>
        </p:grpSpPr>
        <p:sp>
          <p:nvSpPr>
            <p:cNvPr id="8206" name="Google Shape;8206;p9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9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9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9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10" name="Google Shape;8210;p9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211" name="Google Shape;8211;p9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212" name="Google Shape;8212;p9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213" name="Google Shape;8213;p9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214" name="Google Shape;8214;p9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5" name="Google Shape;8215;p98"/>
          <p:cNvGrpSpPr/>
          <p:nvPr/>
        </p:nvGrpSpPr>
        <p:grpSpPr>
          <a:xfrm>
            <a:off x="7136183" y="1179201"/>
            <a:ext cx="1304650" cy="1124856"/>
            <a:chOff x="7287122" y="1165658"/>
            <a:chExt cx="1219413" cy="1051365"/>
          </a:xfrm>
        </p:grpSpPr>
        <p:grpSp>
          <p:nvGrpSpPr>
            <p:cNvPr id="8216" name="Google Shape;8216;p98"/>
            <p:cNvGrpSpPr/>
            <p:nvPr/>
          </p:nvGrpSpPr>
          <p:grpSpPr>
            <a:xfrm>
              <a:off x="7287122" y="1969723"/>
              <a:ext cx="1219413" cy="247300"/>
              <a:chOff x="7287122" y="1969723"/>
              <a:chExt cx="1219413" cy="247300"/>
            </a:xfrm>
          </p:grpSpPr>
          <p:sp>
            <p:nvSpPr>
              <p:cNvPr id="8217" name="Google Shape;8217;p9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18" name="Google Shape;8218;p98"/>
              <p:cNvGrpSpPr/>
              <p:nvPr/>
            </p:nvGrpSpPr>
            <p:grpSpPr>
              <a:xfrm>
                <a:off x="7287122" y="2063892"/>
                <a:ext cx="1151753" cy="73428"/>
                <a:chOff x="7287122" y="2063892"/>
                <a:chExt cx="1151753" cy="73428"/>
              </a:xfrm>
            </p:grpSpPr>
            <p:sp>
              <p:nvSpPr>
                <p:cNvPr id="8219" name="Google Shape;8219;p9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20" name="Google Shape;8220;p9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221" name="Google Shape;8221;p98"/>
            <p:cNvGrpSpPr/>
            <p:nvPr/>
          </p:nvGrpSpPr>
          <p:grpSpPr>
            <a:xfrm>
              <a:off x="7287122" y="1712201"/>
              <a:ext cx="1219403" cy="246767"/>
              <a:chOff x="7287122" y="1712201"/>
              <a:chExt cx="1219403" cy="246767"/>
            </a:xfrm>
          </p:grpSpPr>
          <p:sp>
            <p:nvSpPr>
              <p:cNvPr id="8222" name="Google Shape;8222;p9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23" name="Google Shape;8223;p98"/>
              <p:cNvGrpSpPr/>
              <p:nvPr/>
            </p:nvGrpSpPr>
            <p:grpSpPr>
              <a:xfrm>
                <a:off x="7287122" y="1842861"/>
                <a:ext cx="1005303" cy="73419"/>
                <a:chOff x="7287122" y="1842861"/>
                <a:chExt cx="1005303" cy="73419"/>
              </a:xfrm>
            </p:grpSpPr>
            <p:sp>
              <p:nvSpPr>
                <p:cNvPr id="8224" name="Google Shape;8224;p9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25" name="Google Shape;8225;p9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226" name="Google Shape;8226;p98"/>
            <p:cNvGrpSpPr/>
            <p:nvPr/>
          </p:nvGrpSpPr>
          <p:grpSpPr>
            <a:xfrm>
              <a:off x="7287122" y="1447520"/>
              <a:ext cx="1219403" cy="286667"/>
              <a:chOff x="7287122" y="1447520"/>
              <a:chExt cx="1219403" cy="286667"/>
            </a:xfrm>
          </p:grpSpPr>
          <p:sp>
            <p:nvSpPr>
              <p:cNvPr id="8227" name="Google Shape;8227;p9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28" name="Google Shape;8228;p98"/>
              <p:cNvGrpSpPr/>
              <p:nvPr/>
            </p:nvGrpSpPr>
            <p:grpSpPr>
              <a:xfrm>
                <a:off x="7287122" y="1581977"/>
                <a:ext cx="852803" cy="73428"/>
                <a:chOff x="7287122" y="1581977"/>
                <a:chExt cx="852803" cy="73428"/>
              </a:xfrm>
            </p:grpSpPr>
            <p:sp>
              <p:nvSpPr>
                <p:cNvPr id="8229" name="Google Shape;8229;p9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30" name="Google Shape;8230;p9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231" name="Google Shape;8231;p98"/>
            <p:cNvGrpSpPr/>
            <p:nvPr/>
          </p:nvGrpSpPr>
          <p:grpSpPr>
            <a:xfrm>
              <a:off x="7287122" y="1165658"/>
              <a:ext cx="1219403" cy="344253"/>
              <a:chOff x="7287122" y="1165658"/>
              <a:chExt cx="1219403" cy="344253"/>
            </a:xfrm>
          </p:grpSpPr>
          <p:sp>
            <p:nvSpPr>
              <p:cNvPr id="8232" name="Google Shape;8232;p9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33" name="Google Shape;8233;p98"/>
              <p:cNvGrpSpPr/>
              <p:nvPr/>
            </p:nvGrpSpPr>
            <p:grpSpPr>
              <a:xfrm>
                <a:off x="7287122" y="1341025"/>
                <a:ext cx="695703" cy="73419"/>
                <a:chOff x="7287122" y="1341025"/>
                <a:chExt cx="695703" cy="73419"/>
              </a:xfrm>
            </p:grpSpPr>
            <p:sp>
              <p:nvSpPr>
                <p:cNvPr id="8234" name="Google Shape;8234;p9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35" name="Google Shape;8235;p9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236" name="Google Shape;8236;p98"/>
          <p:cNvGrpSpPr/>
          <p:nvPr/>
        </p:nvGrpSpPr>
        <p:grpSpPr>
          <a:xfrm>
            <a:off x="5802676" y="1185224"/>
            <a:ext cx="1397729" cy="1098540"/>
            <a:chOff x="5900602" y="1193063"/>
            <a:chExt cx="1299851" cy="1021707"/>
          </a:xfrm>
        </p:grpSpPr>
        <p:grpSp>
          <p:nvGrpSpPr>
            <p:cNvPr id="8237" name="Google Shape;8237;p98"/>
            <p:cNvGrpSpPr/>
            <p:nvPr/>
          </p:nvGrpSpPr>
          <p:grpSpPr>
            <a:xfrm>
              <a:off x="6520337" y="1193063"/>
              <a:ext cx="341815" cy="799959"/>
              <a:chOff x="6520337" y="1193063"/>
              <a:chExt cx="341815" cy="799959"/>
            </a:xfrm>
          </p:grpSpPr>
          <p:grpSp>
            <p:nvGrpSpPr>
              <p:cNvPr id="8238" name="Google Shape;8238;p98"/>
              <p:cNvGrpSpPr/>
              <p:nvPr/>
            </p:nvGrpSpPr>
            <p:grpSpPr>
              <a:xfrm>
                <a:off x="6520337" y="1589527"/>
                <a:ext cx="213950" cy="403494"/>
                <a:chOff x="6520337" y="1589527"/>
                <a:chExt cx="213950" cy="403494"/>
              </a:xfrm>
            </p:grpSpPr>
            <p:sp>
              <p:nvSpPr>
                <p:cNvPr id="8239" name="Google Shape;8239;p9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9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1" name="Google Shape;8241;p98"/>
              <p:cNvGrpSpPr/>
              <p:nvPr/>
            </p:nvGrpSpPr>
            <p:grpSpPr>
              <a:xfrm>
                <a:off x="6577204" y="1193063"/>
                <a:ext cx="284947" cy="464512"/>
                <a:chOff x="6577204" y="1193063"/>
                <a:chExt cx="284947" cy="464512"/>
              </a:xfrm>
            </p:grpSpPr>
            <p:sp>
              <p:nvSpPr>
                <p:cNvPr id="8242" name="Google Shape;8242;p9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43" name="Google Shape;8243;p9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244" name="Google Shape;8244;p98"/>
            <p:cNvGrpSpPr/>
            <p:nvPr/>
          </p:nvGrpSpPr>
          <p:grpSpPr>
            <a:xfrm>
              <a:off x="6238903" y="1193063"/>
              <a:ext cx="300475" cy="900152"/>
              <a:chOff x="6238903" y="1193063"/>
              <a:chExt cx="300475" cy="900152"/>
            </a:xfrm>
          </p:grpSpPr>
          <p:grpSp>
            <p:nvGrpSpPr>
              <p:cNvPr id="8245" name="Google Shape;8245;p98"/>
              <p:cNvGrpSpPr/>
              <p:nvPr/>
            </p:nvGrpSpPr>
            <p:grpSpPr>
              <a:xfrm>
                <a:off x="6290865" y="1489315"/>
                <a:ext cx="248514" cy="603900"/>
                <a:chOff x="6290865" y="1489315"/>
                <a:chExt cx="248514" cy="603900"/>
              </a:xfrm>
            </p:grpSpPr>
            <p:sp>
              <p:nvSpPr>
                <p:cNvPr id="8246" name="Google Shape;8246;p9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9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48" name="Google Shape;8248;p98"/>
              <p:cNvGrpSpPr/>
              <p:nvPr/>
            </p:nvGrpSpPr>
            <p:grpSpPr>
              <a:xfrm>
                <a:off x="6238903" y="1193063"/>
                <a:ext cx="284947" cy="333087"/>
                <a:chOff x="6238903" y="1193063"/>
                <a:chExt cx="284947" cy="333087"/>
              </a:xfrm>
            </p:grpSpPr>
            <p:sp>
              <p:nvSpPr>
                <p:cNvPr id="8249" name="Google Shape;8249;p9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50" name="Google Shape;8250;p9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251" name="Google Shape;8251;p98"/>
            <p:cNvGrpSpPr/>
            <p:nvPr/>
          </p:nvGrpSpPr>
          <p:grpSpPr>
            <a:xfrm>
              <a:off x="5900602" y="1193063"/>
              <a:ext cx="444345" cy="1021707"/>
              <a:chOff x="5900602" y="1193063"/>
              <a:chExt cx="444345" cy="1021707"/>
            </a:xfrm>
          </p:grpSpPr>
          <p:grpSp>
            <p:nvGrpSpPr>
              <p:cNvPr id="8252" name="Google Shape;8252;p98"/>
              <p:cNvGrpSpPr/>
              <p:nvPr/>
            </p:nvGrpSpPr>
            <p:grpSpPr>
              <a:xfrm>
                <a:off x="6046501" y="1367785"/>
                <a:ext cx="298446" cy="846986"/>
                <a:chOff x="6046501" y="1367785"/>
                <a:chExt cx="298446" cy="846986"/>
              </a:xfrm>
            </p:grpSpPr>
            <p:sp>
              <p:nvSpPr>
                <p:cNvPr id="8253" name="Google Shape;8253;p9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9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55" name="Google Shape;8255;p98"/>
              <p:cNvGrpSpPr/>
              <p:nvPr/>
            </p:nvGrpSpPr>
            <p:grpSpPr>
              <a:xfrm>
                <a:off x="5900602" y="1193063"/>
                <a:ext cx="284947" cy="182312"/>
                <a:chOff x="5900602" y="1193063"/>
                <a:chExt cx="284947" cy="182312"/>
              </a:xfrm>
            </p:grpSpPr>
            <p:sp>
              <p:nvSpPr>
                <p:cNvPr id="8256" name="Google Shape;8256;p9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57" name="Google Shape;8257;p9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258" name="Google Shape;8258;p98"/>
            <p:cNvGrpSpPr/>
            <p:nvPr/>
          </p:nvGrpSpPr>
          <p:grpSpPr>
            <a:xfrm>
              <a:off x="6738300" y="1193063"/>
              <a:ext cx="462153" cy="707634"/>
              <a:chOff x="6738300" y="1193063"/>
              <a:chExt cx="462153" cy="707634"/>
            </a:xfrm>
          </p:grpSpPr>
          <p:grpSp>
            <p:nvGrpSpPr>
              <p:cNvPr id="8259" name="Google Shape;8259;p98"/>
              <p:cNvGrpSpPr/>
              <p:nvPr/>
            </p:nvGrpSpPr>
            <p:grpSpPr>
              <a:xfrm>
                <a:off x="6915505" y="1193063"/>
                <a:ext cx="284947" cy="597387"/>
                <a:chOff x="6915505" y="1193063"/>
                <a:chExt cx="284947" cy="597387"/>
              </a:xfrm>
            </p:grpSpPr>
            <p:sp>
              <p:nvSpPr>
                <p:cNvPr id="8260" name="Google Shape;8260;p9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261" name="Google Shape;8261;p9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262" name="Google Shape;8262;p98"/>
              <p:cNvGrpSpPr/>
              <p:nvPr/>
            </p:nvGrpSpPr>
            <p:grpSpPr>
              <a:xfrm>
                <a:off x="6738300" y="1684725"/>
                <a:ext cx="230066" cy="215971"/>
                <a:chOff x="6738300" y="1684725"/>
                <a:chExt cx="230066" cy="215971"/>
              </a:xfrm>
            </p:grpSpPr>
            <p:sp>
              <p:nvSpPr>
                <p:cNvPr id="8263" name="Google Shape;8263;p9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9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268" name="Shape 8268"/>
        <p:cNvGrpSpPr/>
        <p:nvPr/>
      </p:nvGrpSpPr>
      <p:grpSpPr>
        <a:xfrm>
          <a:off x="0" y="0"/>
          <a:ext cx="0" cy="0"/>
          <a:chOff x="0" y="0"/>
          <a:chExt cx="0" cy="0"/>
        </a:xfrm>
      </p:grpSpPr>
      <p:sp>
        <p:nvSpPr>
          <p:cNvPr id="8269" name="Google Shape;8269;p99"/>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...and our </a:t>
            </a:r>
            <a:r>
              <a:rPr lang="en-GB">
                <a:latin typeface="Arial" panose="020B0604020202020204"/>
                <a:ea typeface="Arial" panose="020B0604020202020204"/>
                <a:cs typeface="Arial" panose="020B0604020202020204"/>
                <a:sym typeface="Arial" panose="020B0604020202020204"/>
              </a:rPr>
              <a:t>sets </a:t>
            </a:r>
            <a:r>
              <a:rPr lang="en-GB">
                <a:solidFill>
                  <a:srgbClr val="FFFFFF"/>
                </a:solidFill>
                <a:latin typeface="Arial" panose="020B0604020202020204"/>
                <a:ea typeface="Arial" panose="020B0604020202020204"/>
                <a:cs typeface="Arial" panose="020B0604020202020204"/>
                <a:sym typeface="Arial" panose="020B0604020202020204"/>
              </a:rPr>
              <a:t>of editable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8270" name="Google Shape;8270;p99"/>
          <p:cNvSpPr txBox="1"/>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You can</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869FB2"/>
                </a:solidFill>
                <a:latin typeface="Arial" panose="020B0604020202020204"/>
                <a:ea typeface="Arial" panose="020B0604020202020204"/>
                <a:cs typeface="Arial" panose="020B0604020202020204"/>
                <a:sym typeface="Arial" panose="020B0604020202020204"/>
              </a:rPr>
              <a:t>resize</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FFFFFF"/>
                </a:solidFill>
                <a:latin typeface="Arial" panose="020B0604020202020204"/>
                <a:ea typeface="Arial" panose="020B0604020202020204"/>
                <a:cs typeface="Arial" panose="020B0604020202020204"/>
                <a:sym typeface="Arial" panose="020B0604020202020204"/>
              </a:rPr>
              <a:t>these icons without losing quality.</a:t>
            </a:r>
            <a:endParaRPr>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You can </a:t>
            </a:r>
            <a:r>
              <a:rPr lang="en-GB">
                <a:solidFill>
                  <a:srgbClr val="869FB2"/>
                </a:solidFill>
                <a:latin typeface="Arial" panose="020B0604020202020204"/>
                <a:ea typeface="Arial" panose="020B0604020202020204"/>
                <a:cs typeface="Arial" panose="020B0604020202020204"/>
                <a:sym typeface="Arial" panose="020B0604020202020204"/>
              </a:rPr>
              <a:t>change the stroke and fill color</a:t>
            </a:r>
            <a:r>
              <a:rPr lang="en-GB">
                <a:solidFill>
                  <a:srgbClr val="FFFFFF"/>
                </a:solidFill>
                <a:latin typeface="Arial" panose="020B0604020202020204"/>
                <a:ea typeface="Arial" panose="020B0604020202020204"/>
                <a:cs typeface="Arial" panose="020B0604020202020204"/>
                <a:sym typeface="Arial" panose="020B0604020202020204"/>
              </a:rPr>
              <a:t>; just select the icon and click on the</a:t>
            </a:r>
            <a:r>
              <a:rPr lang="en-GB">
                <a:solidFill>
                  <a:srgbClr val="435D74"/>
                </a:solidFill>
                <a:latin typeface="Arial" panose="020B0604020202020204"/>
                <a:ea typeface="Arial" panose="020B0604020202020204"/>
                <a:cs typeface="Arial" panose="020B0604020202020204"/>
                <a:sym typeface="Arial" panose="020B0604020202020204"/>
              </a:rPr>
              <a:t> </a:t>
            </a:r>
            <a:r>
              <a:rPr lang="en-GB">
                <a:solidFill>
                  <a:srgbClr val="869FB2"/>
                </a:solidFill>
                <a:latin typeface="Arial" panose="020B0604020202020204"/>
                <a:ea typeface="Arial" panose="020B0604020202020204"/>
                <a:cs typeface="Arial" panose="020B0604020202020204"/>
                <a:sym typeface="Arial" panose="020B0604020202020204"/>
              </a:rPr>
              <a:t>paint bucket/pen</a:t>
            </a:r>
            <a:r>
              <a:rPr lang="en-GB">
                <a:solidFill>
                  <a:srgbClr val="FFFFFF"/>
                </a:solidFill>
                <a:latin typeface="Arial" panose="020B0604020202020204"/>
                <a:ea typeface="Arial" panose="020B0604020202020204"/>
                <a:cs typeface="Arial" panose="020B0604020202020204"/>
                <a:sym typeface="Arial" panose="020B0604020202020204"/>
              </a:rPr>
              <a:t>.</a:t>
            </a:r>
            <a:endParaRPr>
              <a:solidFill>
                <a:srgbClr val="FFFFFF"/>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GB">
                <a:solidFill>
                  <a:srgbClr val="FFFFFF"/>
                </a:solidFill>
                <a:latin typeface="Arial" panose="020B0604020202020204"/>
                <a:ea typeface="Arial" panose="020B0604020202020204"/>
                <a:cs typeface="Arial" panose="020B0604020202020204"/>
                <a:sym typeface="Arial" panose="020B0604020202020204"/>
              </a:rPr>
              <a:t>In Google Slides, you can also use </a:t>
            </a:r>
            <a:r>
              <a:rPr lang="en-GB">
                <a:solidFill>
                  <a:srgbClr val="869FB2"/>
                </a:solidFill>
                <a:uFill>
                  <a:noFill/>
                </a:uFill>
                <a:latin typeface="Arial" panose="020B0604020202020204"/>
                <a:ea typeface="Arial" panose="020B0604020202020204"/>
                <a:cs typeface="Arial" panose="020B0604020202020204"/>
                <a:sym typeface="Arial" panose="020B0604020202020204"/>
                <a:hlinkClick r:id="rId1"/>
              </a:rPr>
              <a:t>Flaticon’s extension</a:t>
            </a:r>
            <a:r>
              <a:rPr lang="en-GB">
                <a:solidFill>
                  <a:srgbClr val="FFFFFF"/>
                </a:solidFill>
                <a:latin typeface="Arial" panose="020B0604020202020204"/>
                <a:ea typeface="Arial" panose="020B0604020202020204"/>
                <a:cs typeface="Arial" panose="020B0604020202020204"/>
                <a:sym typeface="Arial" panose="020B0604020202020204"/>
              </a:rPr>
              <a:t>, allowing you to customize and add even more icons.</a:t>
            </a:r>
            <a:br>
              <a:rPr lang="en-GB">
                <a:solidFill>
                  <a:srgbClr val="435D74"/>
                </a:solidFill>
                <a:latin typeface="Arial" panose="020B0604020202020204"/>
                <a:ea typeface="Arial" panose="020B0604020202020204"/>
                <a:cs typeface="Arial" panose="020B0604020202020204"/>
                <a:sym typeface="Arial" panose="020B0604020202020204"/>
              </a:rPr>
            </a:br>
            <a:endParaRPr>
              <a:solidFill>
                <a:srgbClr val="435D74"/>
              </a:solidFill>
              <a:latin typeface="Arial" panose="020B0604020202020204"/>
              <a:ea typeface="Arial" panose="020B0604020202020204"/>
              <a:cs typeface="Arial" panose="020B0604020202020204"/>
              <a:sym typeface="Arial" panose="020B0604020202020204"/>
            </a:endParaRPr>
          </a:p>
        </p:txBody>
      </p:sp>
      <p:grpSp>
        <p:nvGrpSpPr>
          <p:cNvPr id="8271" name="Google Shape;8271;p99"/>
          <p:cNvGrpSpPr/>
          <p:nvPr/>
        </p:nvGrpSpPr>
        <p:grpSpPr>
          <a:xfrm>
            <a:off x="829359" y="2307635"/>
            <a:ext cx="339235" cy="298186"/>
            <a:chOff x="898875" y="244725"/>
            <a:chExt cx="481800" cy="423500"/>
          </a:xfrm>
        </p:grpSpPr>
        <p:sp>
          <p:nvSpPr>
            <p:cNvPr id="8272" name="Google Shape;8272;p9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3" name="Google Shape;8273;p9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4" name="Google Shape;8274;p9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5" name="Google Shape;8275;p9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6" name="Google Shape;8276;p9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77" name="Google Shape;8277;p9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78" name="Google Shape;8278;p99"/>
          <p:cNvGrpSpPr/>
          <p:nvPr/>
        </p:nvGrpSpPr>
        <p:grpSpPr>
          <a:xfrm>
            <a:off x="1267741" y="2287103"/>
            <a:ext cx="298169" cy="339253"/>
            <a:chOff x="1529350" y="258825"/>
            <a:chExt cx="423475" cy="481825"/>
          </a:xfrm>
        </p:grpSpPr>
        <p:sp>
          <p:nvSpPr>
            <p:cNvPr id="8279" name="Google Shape;8279;p9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0" name="Google Shape;8280;p9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1" name="Google Shape;8281;p99"/>
          <p:cNvGrpSpPr/>
          <p:nvPr/>
        </p:nvGrpSpPr>
        <p:grpSpPr>
          <a:xfrm>
            <a:off x="1660716" y="2367273"/>
            <a:ext cx="340890" cy="178912"/>
            <a:chOff x="2084325" y="363300"/>
            <a:chExt cx="484150" cy="254100"/>
          </a:xfrm>
        </p:grpSpPr>
        <p:sp>
          <p:nvSpPr>
            <p:cNvPr id="8282" name="Google Shape;8282;p9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3" name="Google Shape;8283;p9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4" name="Google Shape;8284;p99"/>
          <p:cNvGrpSpPr/>
          <p:nvPr/>
        </p:nvGrpSpPr>
        <p:grpSpPr>
          <a:xfrm>
            <a:off x="2110011" y="2287102"/>
            <a:ext cx="298169" cy="339253"/>
            <a:chOff x="2707500" y="249400"/>
            <a:chExt cx="423475" cy="481825"/>
          </a:xfrm>
        </p:grpSpPr>
        <p:sp>
          <p:nvSpPr>
            <p:cNvPr id="8285" name="Google Shape;8285;p9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6" name="Google Shape;8286;p9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87" name="Google Shape;8287;p99"/>
          <p:cNvGrpSpPr/>
          <p:nvPr/>
        </p:nvGrpSpPr>
        <p:grpSpPr>
          <a:xfrm>
            <a:off x="2523626" y="2287428"/>
            <a:ext cx="305386" cy="338602"/>
            <a:chOff x="3300325" y="249875"/>
            <a:chExt cx="433725" cy="480900"/>
          </a:xfrm>
        </p:grpSpPr>
        <p:sp>
          <p:nvSpPr>
            <p:cNvPr id="8288" name="Google Shape;8288;p9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9" name="Google Shape;8289;p9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0" name="Google Shape;8290;p9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1" name="Google Shape;8291;p9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2" name="Google Shape;8292;p9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3" name="Google Shape;8293;p9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94" name="Google Shape;8294;p99"/>
          <p:cNvGrpSpPr/>
          <p:nvPr/>
        </p:nvGrpSpPr>
        <p:grpSpPr>
          <a:xfrm>
            <a:off x="2912712" y="2287349"/>
            <a:ext cx="352349" cy="338760"/>
            <a:chOff x="3854700" y="249750"/>
            <a:chExt cx="500425" cy="481125"/>
          </a:xfrm>
        </p:grpSpPr>
        <p:sp>
          <p:nvSpPr>
            <p:cNvPr id="8295" name="Google Shape;8295;p9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6" name="Google Shape;8296;p9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7" name="Google Shape;8297;p9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8" name="Google Shape;8298;p9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99" name="Google Shape;8299;p9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0" name="Google Shape;8300;p9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1" name="Google Shape;8301;p9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2" name="Google Shape;8302;p9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3" name="Google Shape;8303;p99"/>
          <p:cNvGrpSpPr/>
          <p:nvPr/>
        </p:nvGrpSpPr>
        <p:grpSpPr>
          <a:xfrm>
            <a:off x="3330701" y="2287349"/>
            <a:ext cx="352349" cy="338760"/>
            <a:chOff x="4447550" y="249750"/>
            <a:chExt cx="500425" cy="481125"/>
          </a:xfrm>
        </p:grpSpPr>
        <p:sp>
          <p:nvSpPr>
            <p:cNvPr id="8304" name="Google Shape;8304;p9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5" name="Google Shape;8305;p9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6" name="Google Shape;8306;p99"/>
          <p:cNvGrpSpPr/>
          <p:nvPr/>
        </p:nvGrpSpPr>
        <p:grpSpPr>
          <a:xfrm>
            <a:off x="3759902" y="2287102"/>
            <a:ext cx="339253" cy="339253"/>
            <a:chOff x="5049725" y="249400"/>
            <a:chExt cx="481825" cy="481825"/>
          </a:xfrm>
        </p:grpSpPr>
        <p:sp>
          <p:nvSpPr>
            <p:cNvPr id="8307" name="Google Shape;8307;p9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08" name="Google Shape;8308;p9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09" name="Google Shape;8309;p99"/>
          <p:cNvGrpSpPr/>
          <p:nvPr/>
        </p:nvGrpSpPr>
        <p:grpSpPr>
          <a:xfrm>
            <a:off x="4173843" y="2287102"/>
            <a:ext cx="339253" cy="339253"/>
            <a:chOff x="5660400" y="238125"/>
            <a:chExt cx="481825" cy="481825"/>
          </a:xfrm>
        </p:grpSpPr>
        <p:sp>
          <p:nvSpPr>
            <p:cNvPr id="8310" name="Google Shape;8310;p9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1" name="Google Shape;8311;p9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2" name="Google Shape;8312;p99"/>
          <p:cNvGrpSpPr/>
          <p:nvPr/>
        </p:nvGrpSpPr>
        <p:grpSpPr>
          <a:xfrm>
            <a:off x="4590529" y="2287102"/>
            <a:ext cx="339253" cy="339253"/>
            <a:chOff x="6235400" y="249400"/>
            <a:chExt cx="481825" cy="481825"/>
          </a:xfrm>
        </p:grpSpPr>
        <p:sp>
          <p:nvSpPr>
            <p:cNvPr id="8313" name="Google Shape;8313;p9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4" name="Google Shape;8314;p9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5" name="Google Shape;8315;p9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6" name="Google Shape;8316;p9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17" name="Google Shape;8317;p9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18" name="Google Shape;8318;p99"/>
          <p:cNvGrpSpPr/>
          <p:nvPr/>
        </p:nvGrpSpPr>
        <p:grpSpPr>
          <a:xfrm>
            <a:off x="828875" y="2731810"/>
            <a:ext cx="340204" cy="298116"/>
            <a:chOff x="899850" y="871450"/>
            <a:chExt cx="483175" cy="423400"/>
          </a:xfrm>
        </p:grpSpPr>
        <p:sp>
          <p:nvSpPr>
            <p:cNvPr id="8319" name="Google Shape;8319;p9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0" name="Google Shape;8320;p9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1" name="Google Shape;8321;p9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2" name="Google Shape;8322;p9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23" name="Google Shape;8323;p9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24" name="Google Shape;8324;p99"/>
          <p:cNvGrpSpPr/>
          <p:nvPr/>
        </p:nvGrpSpPr>
        <p:grpSpPr>
          <a:xfrm>
            <a:off x="1660875" y="2711232"/>
            <a:ext cx="340573" cy="339271"/>
            <a:chOff x="2085450" y="842250"/>
            <a:chExt cx="483700" cy="481850"/>
          </a:xfrm>
        </p:grpSpPr>
        <p:sp>
          <p:nvSpPr>
            <p:cNvPr id="8325" name="Google Shape;8325;p9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6" name="Google Shape;8326;p9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27" name="Google Shape;8327;p9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28" name="Google Shape;8328;p99"/>
          <p:cNvGrpSpPr/>
          <p:nvPr/>
        </p:nvGrpSpPr>
        <p:grpSpPr>
          <a:xfrm>
            <a:off x="2089443" y="2711241"/>
            <a:ext cx="339306" cy="339253"/>
            <a:chOff x="2685825" y="840375"/>
            <a:chExt cx="481900" cy="481825"/>
          </a:xfrm>
        </p:grpSpPr>
        <p:sp>
          <p:nvSpPr>
            <p:cNvPr id="8329" name="Google Shape;8329;p9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0" name="Google Shape;8330;p9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31" name="Google Shape;8331;p99"/>
          <p:cNvGrpSpPr/>
          <p:nvPr/>
        </p:nvGrpSpPr>
        <p:grpSpPr>
          <a:xfrm>
            <a:off x="2501104" y="2710924"/>
            <a:ext cx="350431" cy="339887"/>
            <a:chOff x="3270675" y="841800"/>
            <a:chExt cx="497700" cy="482725"/>
          </a:xfrm>
        </p:grpSpPr>
        <p:sp>
          <p:nvSpPr>
            <p:cNvPr id="8332" name="Google Shape;8332;p9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3" name="Google Shape;8333;p9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4" name="Google Shape;8334;p9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335" name="Google Shape;8335;p9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336" name="Google Shape;8336;p99"/>
          <p:cNvGrpSpPr/>
          <p:nvPr/>
        </p:nvGrpSpPr>
        <p:grpSpPr>
          <a:xfrm>
            <a:off x="3337249" y="2731783"/>
            <a:ext cx="339253" cy="298169"/>
            <a:chOff x="4467200" y="877100"/>
            <a:chExt cx="481825" cy="423475"/>
          </a:xfrm>
        </p:grpSpPr>
        <p:sp>
          <p:nvSpPr>
            <p:cNvPr id="8337" name="Google Shape;8337;p9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8" name="Google Shape;8338;p9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39" name="Google Shape;8339;p9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0" name="Google Shape;8340;p9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1" name="Google Shape;8341;p99"/>
          <p:cNvGrpSpPr/>
          <p:nvPr/>
        </p:nvGrpSpPr>
        <p:grpSpPr>
          <a:xfrm>
            <a:off x="3752140" y="2711232"/>
            <a:ext cx="354778" cy="339271"/>
            <a:chOff x="5045500" y="842250"/>
            <a:chExt cx="503875" cy="481850"/>
          </a:xfrm>
        </p:grpSpPr>
        <p:sp>
          <p:nvSpPr>
            <p:cNvPr id="8342" name="Google Shape;8342;p9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3" name="Google Shape;8343;p9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44" name="Google Shape;8344;p99"/>
          <p:cNvGrpSpPr/>
          <p:nvPr/>
        </p:nvGrpSpPr>
        <p:grpSpPr>
          <a:xfrm>
            <a:off x="4174987" y="2737451"/>
            <a:ext cx="336965" cy="286833"/>
            <a:chOff x="5645200" y="879425"/>
            <a:chExt cx="478575" cy="407375"/>
          </a:xfrm>
        </p:grpSpPr>
        <p:sp>
          <p:nvSpPr>
            <p:cNvPr id="8345" name="Google Shape;8345;p9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6" name="Google Shape;8346;p9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7" name="Google Shape;8347;p9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8" name="Google Shape;8348;p9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49" name="Google Shape;8349;p9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0" name="Google Shape;8350;p9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1" name="Google Shape;8351;p99"/>
          <p:cNvGrpSpPr/>
          <p:nvPr/>
        </p:nvGrpSpPr>
        <p:grpSpPr>
          <a:xfrm>
            <a:off x="4611062" y="2711241"/>
            <a:ext cx="298186" cy="339253"/>
            <a:chOff x="6264525" y="842250"/>
            <a:chExt cx="423500" cy="481825"/>
          </a:xfrm>
        </p:grpSpPr>
        <p:sp>
          <p:nvSpPr>
            <p:cNvPr id="8352" name="Google Shape;8352;p9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3" name="Google Shape;8353;p9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4" name="Google Shape;8354;p9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5" name="Google Shape;8355;p9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6" name="Google Shape;8356;p9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7" name="Google Shape;8357;p9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58" name="Google Shape;8358;p9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59" name="Google Shape;8359;p99"/>
          <p:cNvGrpSpPr/>
          <p:nvPr/>
        </p:nvGrpSpPr>
        <p:grpSpPr>
          <a:xfrm>
            <a:off x="829350" y="3125895"/>
            <a:ext cx="339253" cy="339253"/>
            <a:chOff x="900750" y="1436075"/>
            <a:chExt cx="481825" cy="481825"/>
          </a:xfrm>
        </p:grpSpPr>
        <p:sp>
          <p:nvSpPr>
            <p:cNvPr id="8360" name="Google Shape;8360;p9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1" name="Google Shape;8361;p9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2" name="Google Shape;8362;p9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3" name="Google Shape;8363;p9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4" name="Google Shape;8364;p99"/>
          <p:cNvGrpSpPr/>
          <p:nvPr/>
        </p:nvGrpSpPr>
        <p:grpSpPr>
          <a:xfrm>
            <a:off x="1247198" y="3186183"/>
            <a:ext cx="339253" cy="218676"/>
            <a:chOff x="1492675" y="1520750"/>
            <a:chExt cx="481825" cy="310575"/>
          </a:xfrm>
        </p:grpSpPr>
        <p:sp>
          <p:nvSpPr>
            <p:cNvPr id="8365" name="Google Shape;8365;p9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6" name="Google Shape;8366;p9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67" name="Google Shape;8367;p99"/>
          <p:cNvGrpSpPr/>
          <p:nvPr/>
        </p:nvGrpSpPr>
        <p:grpSpPr>
          <a:xfrm>
            <a:off x="1654995" y="3125877"/>
            <a:ext cx="352332" cy="339288"/>
            <a:chOff x="2071000" y="1435025"/>
            <a:chExt cx="500400" cy="481875"/>
          </a:xfrm>
        </p:grpSpPr>
        <p:sp>
          <p:nvSpPr>
            <p:cNvPr id="8368" name="Google Shape;8368;p9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69" name="Google Shape;8369;p9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0" name="Google Shape;8370;p9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1" name="Google Shape;8371;p99"/>
          <p:cNvGrpSpPr/>
          <p:nvPr/>
        </p:nvGrpSpPr>
        <p:grpSpPr>
          <a:xfrm>
            <a:off x="2083159" y="3146709"/>
            <a:ext cx="351874" cy="297623"/>
            <a:chOff x="2678350" y="1464650"/>
            <a:chExt cx="499750" cy="422700"/>
          </a:xfrm>
        </p:grpSpPr>
        <p:sp>
          <p:nvSpPr>
            <p:cNvPr id="8372" name="Google Shape;8372;p9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3" name="Google Shape;8373;p9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4" name="Google Shape;8374;p9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5" name="Google Shape;8375;p99"/>
          <p:cNvGrpSpPr/>
          <p:nvPr/>
        </p:nvGrpSpPr>
        <p:grpSpPr>
          <a:xfrm>
            <a:off x="2506692" y="3125895"/>
            <a:ext cx="339253" cy="339253"/>
            <a:chOff x="3271200" y="1435075"/>
            <a:chExt cx="481825" cy="481825"/>
          </a:xfrm>
        </p:grpSpPr>
        <p:sp>
          <p:nvSpPr>
            <p:cNvPr id="8376" name="Google Shape;8376;p9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77" name="Google Shape;8377;p9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78" name="Google Shape;8378;p99"/>
          <p:cNvGrpSpPr/>
          <p:nvPr/>
        </p:nvGrpSpPr>
        <p:grpSpPr>
          <a:xfrm>
            <a:off x="2917165" y="3125877"/>
            <a:ext cx="343442" cy="339288"/>
            <a:chOff x="3858100" y="1435075"/>
            <a:chExt cx="487775" cy="481875"/>
          </a:xfrm>
        </p:grpSpPr>
        <p:sp>
          <p:nvSpPr>
            <p:cNvPr id="8379" name="Google Shape;8379;p9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0" name="Google Shape;8380;p9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1" name="Google Shape;8381;p9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2" name="Google Shape;8382;p9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3" name="Google Shape;8383;p9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4" name="Google Shape;8384;p99"/>
          <p:cNvGrpSpPr/>
          <p:nvPr/>
        </p:nvGrpSpPr>
        <p:grpSpPr>
          <a:xfrm>
            <a:off x="3337249" y="3125895"/>
            <a:ext cx="339253" cy="339253"/>
            <a:chOff x="4456875" y="1435075"/>
            <a:chExt cx="481825" cy="481825"/>
          </a:xfrm>
        </p:grpSpPr>
        <p:sp>
          <p:nvSpPr>
            <p:cNvPr id="8385" name="Google Shape;8385;p9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6" name="Google Shape;8386;p9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9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8" name="Google Shape;8388;p9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9" name="Google Shape;8389;p9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0" name="Google Shape;8390;p9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9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2" name="Google Shape;8392;p9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3" name="Google Shape;8393;p9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9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5" name="Google Shape;8395;p9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6" name="Google Shape;8396;p9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7" name="Google Shape;8397;p9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8" name="Google Shape;8398;p9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9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0" name="Google Shape;8400;p9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1" name="Google Shape;8401;p9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2" name="Google Shape;8402;p9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3" name="Google Shape;8403;p9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4" name="Google Shape;8404;p99"/>
          <p:cNvGrpSpPr/>
          <p:nvPr/>
        </p:nvGrpSpPr>
        <p:grpSpPr>
          <a:xfrm>
            <a:off x="3758239" y="3125886"/>
            <a:ext cx="342580" cy="339271"/>
            <a:chOff x="5049725" y="1435050"/>
            <a:chExt cx="486550" cy="481850"/>
          </a:xfrm>
        </p:grpSpPr>
        <p:sp>
          <p:nvSpPr>
            <p:cNvPr id="8405" name="Google Shape;8405;p9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6" name="Google Shape;8406;p9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7" name="Google Shape;8407;p9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8" name="Google Shape;8408;p9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9" name="Google Shape;8409;p99"/>
          <p:cNvGrpSpPr/>
          <p:nvPr/>
        </p:nvGrpSpPr>
        <p:grpSpPr>
          <a:xfrm>
            <a:off x="4173790" y="3125895"/>
            <a:ext cx="339359" cy="339253"/>
            <a:chOff x="5642475" y="1435075"/>
            <a:chExt cx="481975" cy="481825"/>
          </a:xfrm>
        </p:grpSpPr>
        <p:sp>
          <p:nvSpPr>
            <p:cNvPr id="8410" name="Google Shape;8410;p9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1" name="Google Shape;8411;p9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2" name="Google Shape;8412;p9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3" name="Google Shape;8413;p99"/>
          <p:cNvGrpSpPr/>
          <p:nvPr/>
        </p:nvGrpSpPr>
        <p:grpSpPr>
          <a:xfrm>
            <a:off x="4588276" y="3125886"/>
            <a:ext cx="343759" cy="339271"/>
            <a:chOff x="6232000" y="1435050"/>
            <a:chExt cx="488225" cy="481850"/>
          </a:xfrm>
        </p:grpSpPr>
        <p:sp>
          <p:nvSpPr>
            <p:cNvPr id="8414" name="Google Shape;8414;p9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5" name="Google Shape;8415;p9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6" name="Google Shape;8416;p9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7" name="Google Shape;8417;p9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8" name="Google Shape;8418;p9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19" name="Google Shape;8419;p99"/>
          <p:cNvGrpSpPr/>
          <p:nvPr/>
        </p:nvGrpSpPr>
        <p:grpSpPr>
          <a:xfrm>
            <a:off x="849012" y="3539545"/>
            <a:ext cx="299929" cy="337792"/>
            <a:chOff x="924450" y="2028975"/>
            <a:chExt cx="425975" cy="479750"/>
          </a:xfrm>
        </p:grpSpPr>
        <p:sp>
          <p:nvSpPr>
            <p:cNvPr id="8420" name="Google Shape;8420;p9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1" name="Google Shape;8421;p9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2" name="Google Shape;8422;p9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3" name="Google Shape;8423;p99"/>
          <p:cNvGrpSpPr/>
          <p:nvPr/>
        </p:nvGrpSpPr>
        <p:grpSpPr>
          <a:xfrm>
            <a:off x="1661509" y="3559347"/>
            <a:ext cx="339306" cy="298186"/>
            <a:chOff x="2085450" y="2057100"/>
            <a:chExt cx="481900" cy="423500"/>
          </a:xfrm>
        </p:grpSpPr>
        <p:sp>
          <p:nvSpPr>
            <p:cNvPr id="8424" name="Google Shape;8424;p9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5" name="Google Shape;8425;p9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9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7" name="Google Shape;8427;p99"/>
          <p:cNvGrpSpPr/>
          <p:nvPr/>
        </p:nvGrpSpPr>
        <p:grpSpPr>
          <a:xfrm>
            <a:off x="2089442" y="3582592"/>
            <a:ext cx="339306" cy="251698"/>
            <a:chOff x="2678275" y="2090100"/>
            <a:chExt cx="481900" cy="357475"/>
          </a:xfrm>
        </p:grpSpPr>
        <p:sp>
          <p:nvSpPr>
            <p:cNvPr id="8428" name="Google Shape;8428;p9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9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0" name="Google Shape;8430;p9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1" name="Google Shape;8431;p9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2" name="Google Shape;8432;p9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3" name="Google Shape;8433;p99"/>
          <p:cNvGrpSpPr/>
          <p:nvPr/>
        </p:nvGrpSpPr>
        <p:grpSpPr>
          <a:xfrm>
            <a:off x="2566646" y="3594790"/>
            <a:ext cx="219345" cy="227301"/>
            <a:chOff x="3357325" y="2093500"/>
            <a:chExt cx="311525" cy="322825"/>
          </a:xfrm>
        </p:grpSpPr>
        <p:sp>
          <p:nvSpPr>
            <p:cNvPr id="8434" name="Google Shape;8434;p9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5" name="Google Shape;8435;p9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6" name="Google Shape;8436;p9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37" name="Google Shape;8437;p9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38" name="Google Shape;8438;p99"/>
          <p:cNvGrpSpPr/>
          <p:nvPr/>
        </p:nvGrpSpPr>
        <p:grpSpPr>
          <a:xfrm>
            <a:off x="3360836" y="3538814"/>
            <a:ext cx="292078" cy="339253"/>
            <a:chOff x="4492800" y="2027925"/>
            <a:chExt cx="414825" cy="481825"/>
          </a:xfrm>
        </p:grpSpPr>
        <p:sp>
          <p:nvSpPr>
            <p:cNvPr id="8439" name="Google Shape;8439;p9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0" name="Google Shape;8440;p9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1" name="Google Shape;8441;p99"/>
          <p:cNvGrpSpPr/>
          <p:nvPr/>
        </p:nvGrpSpPr>
        <p:grpSpPr>
          <a:xfrm>
            <a:off x="3759928" y="3538805"/>
            <a:ext cx="339200" cy="339271"/>
            <a:chOff x="5049725" y="2027900"/>
            <a:chExt cx="481750" cy="481850"/>
          </a:xfrm>
        </p:grpSpPr>
        <p:sp>
          <p:nvSpPr>
            <p:cNvPr id="8442" name="Google Shape;8442;p9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3" name="Google Shape;8443;p9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4" name="Google Shape;8444;p9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9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6" name="Google Shape;8446;p9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7" name="Google Shape;8447;p9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9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9" name="Google Shape;8449;p9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0" name="Google Shape;8450;p99"/>
          <p:cNvGrpSpPr/>
          <p:nvPr/>
        </p:nvGrpSpPr>
        <p:grpSpPr>
          <a:xfrm>
            <a:off x="4233524" y="3538893"/>
            <a:ext cx="219890" cy="339095"/>
            <a:chOff x="5726350" y="2028150"/>
            <a:chExt cx="312300" cy="481600"/>
          </a:xfrm>
        </p:grpSpPr>
        <p:sp>
          <p:nvSpPr>
            <p:cNvPr id="8451" name="Google Shape;8451;p9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2" name="Google Shape;8452;p9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9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4" name="Google Shape;8454;p99"/>
          <p:cNvGrpSpPr/>
          <p:nvPr/>
        </p:nvGrpSpPr>
        <p:grpSpPr>
          <a:xfrm>
            <a:off x="4593715" y="3542000"/>
            <a:ext cx="332881" cy="332881"/>
            <a:chOff x="6239925" y="2032450"/>
            <a:chExt cx="472775" cy="472775"/>
          </a:xfrm>
        </p:grpSpPr>
        <p:sp>
          <p:nvSpPr>
            <p:cNvPr id="8455" name="Google Shape;8455;p9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9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7" name="Google Shape;8457;p99"/>
          <p:cNvGrpSpPr/>
          <p:nvPr/>
        </p:nvGrpSpPr>
        <p:grpSpPr>
          <a:xfrm>
            <a:off x="5042807" y="2364092"/>
            <a:ext cx="334641" cy="185425"/>
            <a:chOff x="903075" y="2730000"/>
            <a:chExt cx="475275" cy="263350"/>
          </a:xfrm>
        </p:grpSpPr>
        <p:sp>
          <p:nvSpPr>
            <p:cNvPr id="8458" name="Google Shape;8458;p9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9" name="Google Shape;8459;p9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9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99"/>
          <p:cNvGrpSpPr/>
          <p:nvPr/>
        </p:nvGrpSpPr>
        <p:grpSpPr>
          <a:xfrm>
            <a:off x="1247198" y="3538814"/>
            <a:ext cx="339253" cy="339253"/>
            <a:chOff x="1492675" y="2027925"/>
            <a:chExt cx="481825" cy="481825"/>
          </a:xfrm>
        </p:grpSpPr>
        <p:sp>
          <p:nvSpPr>
            <p:cNvPr id="8462" name="Google Shape;8462;p9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9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4" name="Google Shape;8464;p9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9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6" name="Google Shape;8466;p9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7" name="Google Shape;8467;p99"/>
          <p:cNvGrpSpPr/>
          <p:nvPr/>
        </p:nvGrpSpPr>
        <p:grpSpPr>
          <a:xfrm>
            <a:off x="5473575" y="2287178"/>
            <a:ext cx="339253" cy="339253"/>
            <a:chOff x="1492675" y="2620775"/>
            <a:chExt cx="481825" cy="481825"/>
          </a:xfrm>
        </p:grpSpPr>
        <p:sp>
          <p:nvSpPr>
            <p:cNvPr id="8468" name="Google Shape;8468;p9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9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0" name="Google Shape;8470;p9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1" name="Google Shape;8471;p99"/>
          <p:cNvGrpSpPr/>
          <p:nvPr/>
        </p:nvGrpSpPr>
        <p:grpSpPr>
          <a:xfrm>
            <a:off x="6297328" y="2303161"/>
            <a:ext cx="333585" cy="307287"/>
            <a:chOff x="2682350" y="2643425"/>
            <a:chExt cx="473775" cy="436425"/>
          </a:xfrm>
        </p:grpSpPr>
        <p:sp>
          <p:nvSpPr>
            <p:cNvPr id="8472" name="Google Shape;8472;p9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3" name="Google Shape;8473;p9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4" name="Google Shape;8474;p9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9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9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7" name="Google Shape;8477;p9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8" name="Google Shape;8478;p9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9" name="Google Shape;8479;p99"/>
          <p:cNvGrpSpPr/>
          <p:nvPr/>
        </p:nvGrpSpPr>
        <p:grpSpPr>
          <a:xfrm>
            <a:off x="6762818" y="2287178"/>
            <a:ext cx="238531" cy="339253"/>
            <a:chOff x="3342725" y="2620775"/>
            <a:chExt cx="338775" cy="481825"/>
          </a:xfrm>
        </p:grpSpPr>
        <p:sp>
          <p:nvSpPr>
            <p:cNvPr id="8480" name="Google Shape;8480;p9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1" name="Google Shape;8481;p9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2" name="Google Shape;8482;p9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3" name="Google Shape;8483;p99"/>
          <p:cNvGrpSpPr/>
          <p:nvPr/>
        </p:nvGrpSpPr>
        <p:grpSpPr>
          <a:xfrm>
            <a:off x="7156568" y="2287178"/>
            <a:ext cx="278296" cy="339253"/>
            <a:chOff x="3907325" y="2620775"/>
            <a:chExt cx="395250" cy="481825"/>
          </a:xfrm>
        </p:grpSpPr>
        <p:sp>
          <p:nvSpPr>
            <p:cNvPr id="8484" name="Google Shape;8484;p9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5" name="Google Shape;8485;p9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9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7" name="Google Shape;8487;p9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8" name="Google Shape;8488;p99"/>
          <p:cNvGrpSpPr/>
          <p:nvPr/>
        </p:nvGrpSpPr>
        <p:grpSpPr>
          <a:xfrm>
            <a:off x="7549755" y="2297783"/>
            <a:ext cx="339253" cy="318042"/>
            <a:chOff x="4456875" y="2635825"/>
            <a:chExt cx="481825" cy="451700"/>
          </a:xfrm>
        </p:grpSpPr>
        <p:sp>
          <p:nvSpPr>
            <p:cNvPr id="8489" name="Google Shape;8489;p9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0" name="Google Shape;8490;p9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1" name="Google Shape;8491;p9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9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9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4" name="Google Shape;8494;p9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5" name="Google Shape;8495;p99"/>
          <p:cNvGrpSpPr/>
          <p:nvPr/>
        </p:nvGrpSpPr>
        <p:grpSpPr>
          <a:xfrm>
            <a:off x="7974679" y="2297783"/>
            <a:ext cx="339253" cy="318042"/>
            <a:chOff x="5049725" y="2635825"/>
            <a:chExt cx="481825" cy="451700"/>
          </a:xfrm>
        </p:grpSpPr>
        <p:sp>
          <p:nvSpPr>
            <p:cNvPr id="8496" name="Google Shape;8496;p9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7" name="Google Shape;8497;p9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8" name="Google Shape;8498;p9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9" name="Google Shape;8499;p99"/>
          <p:cNvGrpSpPr/>
          <p:nvPr/>
        </p:nvGrpSpPr>
        <p:grpSpPr>
          <a:xfrm>
            <a:off x="2375386" y="3952243"/>
            <a:ext cx="338566" cy="338373"/>
            <a:chOff x="5643000" y="2621375"/>
            <a:chExt cx="480850" cy="480575"/>
          </a:xfrm>
        </p:grpSpPr>
        <p:sp>
          <p:nvSpPr>
            <p:cNvPr id="8500" name="Google Shape;8500;p9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1" name="Google Shape;8501;p9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9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9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9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9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9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7" name="Google Shape;8507;p99"/>
          <p:cNvGrpSpPr/>
          <p:nvPr/>
        </p:nvGrpSpPr>
        <p:grpSpPr>
          <a:xfrm>
            <a:off x="4192782" y="3951803"/>
            <a:ext cx="339359" cy="339253"/>
            <a:chOff x="6235250" y="2620775"/>
            <a:chExt cx="481975" cy="481825"/>
          </a:xfrm>
        </p:grpSpPr>
        <p:sp>
          <p:nvSpPr>
            <p:cNvPr id="8508" name="Google Shape;8508;p9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9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0" name="Google Shape;8510;p9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1" name="Google Shape;8511;p9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9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13" name="Google Shape;8513;p9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14" name="Google Shape;8514;p99"/>
          <p:cNvGrpSpPr/>
          <p:nvPr/>
        </p:nvGrpSpPr>
        <p:grpSpPr>
          <a:xfrm>
            <a:off x="5472652" y="2711317"/>
            <a:ext cx="341101" cy="339253"/>
            <a:chOff x="1535000" y="3223325"/>
            <a:chExt cx="484450" cy="481825"/>
          </a:xfrm>
        </p:grpSpPr>
        <p:sp>
          <p:nvSpPr>
            <p:cNvPr id="8515" name="Google Shape;8515;p9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9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7" name="Google Shape;8517;p9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8" name="Google Shape;8518;p99"/>
          <p:cNvGrpSpPr/>
          <p:nvPr/>
        </p:nvGrpSpPr>
        <p:grpSpPr>
          <a:xfrm>
            <a:off x="5880219" y="2746618"/>
            <a:ext cx="339253" cy="268649"/>
            <a:chOff x="2085525" y="3263750"/>
            <a:chExt cx="481825" cy="381550"/>
          </a:xfrm>
        </p:grpSpPr>
        <p:sp>
          <p:nvSpPr>
            <p:cNvPr id="8519" name="Google Shape;8519;p9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9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1" name="Google Shape;8521;p9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2" name="Google Shape;8522;p99"/>
          <p:cNvGrpSpPr/>
          <p:nvPr/>
        </p:nvGrpSpPr>
        <p:grpSpPr>
          <a:xfrm>
            <a:off x="6711982" y="2711308"/>
            <a:ext cx="340204" cy="339271"/>
            <a:chOff x="3270450" y="3213625"/>
            <a:chExt cx="483175" cy="481850"/>
          </a:xfrm>
        </p:grpSpPr>
        <p:sp>
          <p:nvSpPr>
            <p:cNvPr id="8523" name="Google Shape;8523;p9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9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25" name="Google Shape;8525;p99"/>
          <p:cNvGrpSpPr/>
          <p:nvPr/>
        </p:nvGrpSpPr>
        <p:grpSpPr>
          <a:xfrm>
            <a:off x="7211250" y="2711317"/>
            <a:ext cx="168931" cy="339253"/>
            <a:chOff x="3984950" y="3213600"/>
            <a:chExt cx="239925" cy="481825"/>
          </a:xfrm>
        </p:grpSpPr>
        <p:sp>
          <p:nvSpPr>
            <p:cNvPr id="8526" name="Google Shape;8526;p9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7" name="Google Shape;8527;p9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8" name="Google Shape;8528;p9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9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30" name="Google Shape;8530;p99"/>
          <p:cNvGrpSpPr/>
          <p:nvPr/>
        </p:nvGrpSpPr>
        <p:grpSpPr>
          <a:xfrm>
            <a:off x="1874281" y="3981487"/>
            <a:ext cx="355218" cy="279880"/>
            <a:chOff x="5629975" y="3255775"/>
            <a:chExt cx="504500" cy="397500"/>
          </a:xfrm>
        </p:grpSpPr>
        <p:sp>
          <p:nvSpPr>
            <p:cNvPr id="8531" name="Google Shape;8531;p9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2" name="Google Shape;8532;p9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9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9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5" name="Google Shape;8535;p9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6" name="Google Shape;8536;p99"/>
          <p:cNvGrpSpPr/>
          <p:nvPr/>
        </p:nvGrpSpPr>
        <p:grpSpPr>
          <a:xfrm>
            <a:off x="3755839" y="3981593"/>
            <a:ext cx="340256" cy="279669"/>
            <a:chOff x="6234950" y="3255925"/>
            <a:chExt cx="483250" cy="397200"/>
          </a:xfrm>
        </p:grpSpPr>
        <p:sp>
          <p:nvSpPr>
            <p:cNvPr id="8537" name="Google Shape;8537;p9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9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9" name="Google Shape;8539;p9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0" name="Google Shape;8540;p9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9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9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3" name="Google Shape;8543;p99"/>
          <p:cNvGrpSpPr/>
          <p:nvPr/>
        </p:nvGrpSpPr>
        <p:grpSpPr>
          <a:xfrm>
            <a:off x="5051107" y="3125970"/>
            <a:ext cx="318042" cy="339253"/>
            <a:chOff x="914900" y="3806450"/>
            <a:chExt cx="451700" cy="481825"/>
          </a:xfrm>
        </p:grpSpPr>
        <p:sp>
          <p:nvSpPr>
            <p:cNvPr id="8544" name="Google Shape;8544;p9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5" name="Google Shape;8545;p9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9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9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9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99"/>
          <p:cNvGrpSpPr/>
          <p:nvPr/>
        </p:nvGrpSpPr>
        <p:grpSpPr>
          <a:xfrm>
            <a:off x="5470028" y="3125785"/>
            <a:ext cx="346347" cy="339623"/>
            <a:chOff x="1490050" y="3805975"/>
            <a:chExt cx="491900" cy="482350"/>
          </a:xfrm>
        </p:grpSpPr>
        <p:sp>
          <p:nvSpPr>
            <p:cNvPr id="8550" name="Google Shape;8550;p9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9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2" name="Google Shape;8552;p9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9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4" name="Google Shape;8554;p99"/>
          <p:cNvGrpSpPr/>
          <p:nvPr/>
        </p:nvGrpSpPr>
        <p:grpSpPr>
          <a:xfrm>
            <a:off x="5893896" y="3125970"/>
            <a:ext cx="311899" cy="339253"/>
            <a:chOff x="2104275" y="3806450"/>
            <a:chExt cx="442975" cy="481825"/>
          </a:xfrm>
        </p:grpSpPr>
        <p:sp>
          <p:nvSpPr>
            <p:cNvPr id="8555" name="Google Shape;8555;p9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6" name="Google Shape;8556;p9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7" name="Google Shape;8557;p99"/>
          <p:cNvGrpSpPr/>
          <p:nvPr/>
        </p:nvGrpSpPr>
        <p:grpSpPr>
          <a:xfrm>
            <a:off x="6317413" y="3125970"/>
            <a:ext cx="293416" cy="339253"/>
            <a:chOff x="2710875" y="3806450"/>
            <a:chExt cx="416725" cy="481825"/>
          </a:xfrm>
        </p:grpSpPr>
        <p:sp>
          <p:nvSpPr>
            <p:cNvPr id="8558" name="Google Shape;8558;p9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9" name="Google Shape;8559;p9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0" name="Google Shape;8560;p99"/>
          <p:cNvGrpSpPr/>
          <p:nvPr/>
        </p:nvGrpSpPr>
        <p:grpSpPr>
          <a:xfrm>
            <a:off x="6712457" y="3166412"/>
            <a:ext cx="339253" cy="258369"/>
            <a:chOff x="3271200" y="3863875"/>
            <a:chExt cx="481825" cy="366950"/>
          </a:xfrm>
        </p:grpSpPr>
        <p:sp>
          <p:nvSpPr>
            <p:cNvPr id="8561" name="Google Shape;8561;p9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9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3" name="Google Shape;8563;p99"/>
          <p:cNvGrpSpPr/>
          <p:nvPr/>
        </p:nvGrpSpPr>
        <p:grpSpPr>
          <a:xfrm>
            <a:off x="7147952" y="3126199"/>
            <a:ext cx="295528" cy="338795"/>
            <a:chOff x="3895050" y="3806775"/>
            <a:chExt cx="419725" cy="481175"/>
          </a:xfrm>
        </p:grpSpPr>
        <p:sp>
          <p:nvSpPr>
            <p:cNvPr id="8564" name="Google Shape;8564;p9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5" name="Google Shape;8565;p9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66" name="Google Shape;8566;p99"/>
          <p:cNvGrpSpPr/>
          <p:nvPr/>
        </p:nvGrpSpPr>
        <p:grpSpPr>
          <a:xfrm>
            <a:off x="7551234" y="3125979"/>
            <a:ext cx="336296" cy="339235"/>
            <a:chOff x="4464775" y="3806475"/>
            <a:chExt cx="477625" cy="481800"/>
          </a:xfrm>
        </p:grpSpPr>
        <p:sp>
          <p:nvSpPr>
            <p:cNvPr id="8567" name="Google Shape;8567;p9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9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9" name="Google Shape;8569;p9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0" name="Google Shape;8570;p9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1" name="Google Shape;8571;p9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2" name="Google Shape;8572;p9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3" name="Google Shape;8573;p99"/>
          <p:cNvGrpSpPr/>
          <p:nvPr/>
        </p:nvGrpSpPr>
        <p:grpSpPr>
          <a:xfrm>
            <a:off x="7974679" y="3125970"/>
            <a:ext cx="339253" cy="339253"/>
            <a:chOff x="5049725" y="3806450"/>
            <a:chExt cx="481825" cy="481825"/>
          </a:xfrm>
        </p:grpSpPr>
        <p:sp>
          <p:nvSpPr>
            <p:cNvPr id="8574" name="Google Shape;8574;p9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5" name="Google Shape;8575;p9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9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7" name="Google Shape;8577;p99"/>
          <p:cNvGrpSpPr/>
          <p:nvPr/>
        </p:nvGrpSpPr>
        <p:grpSpPr>
          <a:xfrm>
            <a:off x="1461983" y="3951798"/>
            <a:ext cx="339253" cy="339253"/>
            <a:chOff x="5651375" y="3806450"/>
            <a:chExt cx="481825" cy="481825"/>
          </a:xfrm>
        </p:grpSpPr>
        <p:sp>
          <p:nvSpPr>
            <p:cNvPr id="8578" name="Google Shape;8578;p9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9" name="Google Shape;8579;p9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0" name="Google Shape;8580;p9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1" name="Google Shape;8581;p9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2" name="Google Shape;8582;p99"/>
          <p:cNvGrpSpPr/>
          <p:nvPr/>
        </p:nvGrpSpPr>
        <p:grpSpPr>
          <a:xfrm>
            <a:off x="3360663" y="3953787"/>
            <a:ext cx="298503" cy="335275"/>
            <a:chOff x="6264300" y="3809300"/>
            <a:chExt cx="423950" cy="476175"/>
          </a:xfrm>
        </p:grpSpPr>
        <p:sp>
          <p:nvSpPr>
            <p:cNvPr id="8583" name="Google Shape;8583;p9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9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9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6" name="Google Shape;8586;p99"/>
          <p:cNvGrpSpPr/>
          <p:nvPr/>
        </p:nvGrpSpPr>
        <p:grpSpPr>
          <a:xfrm>
            <a:off x="5039841" y="3538881"/>
            <a:ext cx="340573" cy="339271"/>
            <a:chOff x="898875" y="4399275"/>
            <a:chExt cx="483700" cy="481850"/>
          </a:xfrm>
        </p:grpSpPr>
        <p:sp>
          <p:nvSpPr>
            <p:cNvPr id="8587" name="Google Shape;8587;p9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8" name="Google Shape;8588;p9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9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9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1" name="Google Shape;8591;p9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2" name="Google Shape;8592;p9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3" name="Google Shape;8593;p9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4" name="Google Shape;8594;p9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5" name="Google Shape;8595;p99"/>
          <p:cNvGrpSpPr/>
          <p:nvPr/>
        </p:nvGrpSpPr>
        <p:grpSpPr>
          <a:xfrm>
            <a:off x="5473575" y="3554133"/>
            <a:ext cx="339253" cy="308765"/>
            <a:chOff x="1492675" y="4420975"/>
            <a:chExt cx="481825" cy="438525"/>
          </a:xfrm>
        </p:grpSpPr>
        <p:sp>
          <p:nvSpPr>
            <p:cNvPr id="8596" name="Google Shape;8596;p9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9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8" name="Google Shape;8598;p9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9" name="Google Shape;8599;p9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9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1" name="Google Shape;8601;p99"/>
          <p:cNvGrpSpPr/>
          <p:nvPr/>
        </p:nvGrpSpPr>
        <p:grpSpPr>
          <a:xfrm>
            <a:off x="5878556" y="3539558"/>
            <a:ext cx="342580" cy="337915"/>
            <a:chOff x="2084100" y="4400250"/>
            <a:chExt cx="486550" cy="479925"/>
          </a:xfrm>
        </p:grpSpPr>
        <p:sp>
          <p:nvSpPr>
            <p:cNvPr id="8602" name="Google Shape;8602;p9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3" name="Google Shape;8603;p9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9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5" name="Google Shape;8605;p9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6" name="Google Shape;8606;p9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9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08" name="Google Shape;8608;p99"/>
          <p:cNvGrpSpPr/>
          <p:nvPr/>
        </p:nvGrpSpPr>
        <p:grpSpPr>
          <a:xfrm>
            <a:off x="6315036" y="3538907"/>
            <a:ext cx="298169" cy="339218"/>
            <a:chOff x="2707950" y="4399325"/>
            <a:chExt cx="423475" cy="481775"/>
          </a:xfrm>
        </p:grpSpPr>
        <p:sp>
          <p:nvSpPr>
            <p:cNvPr id="8609" name="Google Shape;8609;p9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0" name="Google Shape;8610;p9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1" name="Google Shape;8611;p9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9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9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9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5" name="Google Shape;8615;p9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6" name="Google Shape;8616;p9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9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9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9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0" name="Google Shape;8620;p9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1" name="Google Shape;8621;p99"/>
          <p:cNvGrpSpPr/>
          <p:nvPr/>
        </p:nvGrpSpPr>
        <p:grpSpPr>
          <a:xfrm>
            <a:off x="6744555" y="3538881"/>
            <a:ext cx="275057" cy="339271"/>
            <a:chOff x="3330525" y="4399275"/>
            <a:chExt cx="390650" cy="481850"/>
          </a:xfrm>
        </p:grpSpPr>
        <p:sp>
          <p:nvSpPr>
            <p:cNvPr id="8622" name="Google Shape;8622;p9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3" name="Google Shape;8623;p9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9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5" name="Google Shape;8625;p9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6" name="Google Shape;8626;p9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9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9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9" name="Google Shape;8629;p99"/>
          <p:cNvGrpSpPr/>
          <p:nvPr/>
        </p:nvGrpSpPr>
        <p:grpSpPr>
          <a:xfrm>
            <a:off x="7169084" y="3538890"/>
            <a:ext cx="253265" cy="339253"/>
            <a:chOff x="3938800" y="4399275"/>
            <a:chExt cx="359700" cy="481825"/>
          </a:xfrm>
        </p:grpSpPr>
        <p:sp>
          <p:nvSpPr>
            <p:cNvPr id="8630" name="Google Shape;8630;p9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9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2" name="Google Shape;8632;p9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9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4" name="Google Shape;8634;p9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5" name="Google Shape;8635;p99"/>
          <p:cNvGrpSpPr/>
          <p:nvPr/>
        </p:nvGrpSpPr>
        <p:grpSpPr>
          <a:xfrm>
            <a:off x="7639862" y="3538890"/>
            <a:ext cx="159039" cy="339253"/>
            <a:chOff x="4584850" y="4399275"/>
            <a:chExt cx="225875" cy="481825"/>
          </a:xfrm>
        </p:grpSpPr>
        <p:sp>
          <p:nvSpPr>
            <p:cNvPr id="8636" name="Google Shape;8636;p9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7" name="Google Shape;8637;p9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8" name="Google Shape;8638;p9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9" name="Google Shape;8639;p99"/>
          <p:cNvGrpSpPr/>
          <p:nvPr/>
        </p:nvGrpSpPr>
        <p:grpSpPr>
          <a:xfrm>
            <a:off x="1049680" y="3951795"/>
            <a:ext cx="339253" cy="339253"/>
            <a:chOff x="5642550" y="4399275"/>
            <a:chExt cx="481825" cy="481825"/>
          </a:xfrm>
        </p:grpSpPr>
        <p:sp>
          <p:nvSpPr>
            <p:cNvPr id="8640" name="Google Shape;8640;p9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1" name="Google Shape;8641;p9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2" name="Google Shape;8642;p99"/>
          <p:cNvGrpSpPr/>
          <p:nvPr/>
        </p:nvGrpSpPr>
        <p:grpSpPr>
          <a:xfrm>
            <a:off x="2859815" y="3963703"/>
            <a:ext cx="363316" cy="315437"/>
            <a:chOff x="6218300" y="4416175"/>
            <a:chExt cx="516000" cy="448000"/>
          </a:xfrm>
        </p:grpSpPr>
        <p:sp>
          <p:nvSpPr>
            <p:cNvPr id="8643" name="Google Shape;8643;p9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4" name="Google Shape;8644;p9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5" name="Google Shape;8645;p9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6" name="Google Shape;8646;p99"/>
          <p:cNvGrpSpPr/>
          <p:nvPr/>
        </p:nvGrpSpPr>
        <p:grpSpPr>
          <a:xfrm>
            <a:off x="5918879" y="3951792"/>
            <a:ext cx="339253" cy="339253"/>
            <a:chOff x="899850" y="4992125"/>
            <a:chExt cx="481825" cy="481825"/>
          </a:xfrm>
        </p:grpSpPr>
        <p:sp>
          <p:nvSpPr>
            <p:cNvPr id="8647" name="Google Shape;8647;p9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9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9" name="Google Shape;8649;p9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0" name="Google Shape;8650;p99"/>
          <p:cNvGrpSpPr/>
          <p:nvPr/>
        </p:nvGrpSpPr>
        <p:grpSpPr>
          <a:xfrm>
            <a:off x="5461708" y="3951792"/>
            <a:ext cx="339253" cy="339253"/>
            <a:chOff x="1492675" y="4992125"/>
            <a:chExt cx="481825" cy="481825"/>
          </a:xfrm>
        </p:grpSpPr>
        <p:sp>
          <p:nvSpPr>
            <p:cNvPr id="8651" name="Google Shape;8651;p9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2" name="Google Shape;8652;p9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3" name="Google Shape;8653;p99"/>
          <p:cNvGrpSpPr/>
          <p:nvPr/>
        </p:nvGrpSpPr>
        <p:grpSpPr>
          <a:xfrm>
            <a:off x="5004462" y="3951792"/>
            <a:ext cx="339253" cy="339253"/>
            <a:chOff x="2085525" y="4992125"/>
            <a:chExt cx="481825" cy="481825"/>
          </a:xfrm>
        </p:grpSpPr>
        <p:sp>
          <p:nvSpPr>
            <p:cNvPr id="8654" name="Google Shape;8654;p9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5" name="Google Shape;8655;p9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6" name="Google Shape;8656;p99"/>
          <p:cNvGrpSpPr/>
          <p:nvPr/>
        </p:nvGrpSpPr>
        <p:grpSpPr>
          <a:xfrm>
            <a:off x="6833221" y="3951792"/>
            <a:ext cx="339253" cy="339253"/>
            <a:chOff x="2678350" y="4992125"/>
            <a:chExt cx="481825" cy="481825"/>
          </a:xfrm>
        </p:grpSpPr>
        <p:sp>
          <p:nvSpPr>
            <p:cNvPr id="8657" name="Google Shape;8657;p9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9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9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0" name="Google Shape;8660;p99"/>
          <p:cNvGrpSpPr/>
          <p:nvPr/>
        </p:nvGrpSpPr>
        <p:grpSpPr>
          <a:xfrm>
            <a:off x="4628816" y="3951792"/>
            <a:ext cx="339253" cy="339253"/>
            <a:chOff x="3271200" y="4992125"/>
            <a:chExt cx="481825" cy="481825"/>
          </a:xfrm>
        </p:grpSpPr>
        <p:sp>
          <p:nvSpPr>
            <p:cNvPr id="8661" name="Google Shape;8661;p9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9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3" name="Google Shape;8663;p9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4" name="Google Shape;8664;p99"/>
          <p:cNvGrpSpPr/>
          <p:nvPr/>
        </p:nvGrpSpPr>
        <p:grpSpPr>
          <a:xfrm>
            <a:off x="7290263" y="3952822"/>
            <a:ext cx="339411" cy="337193"/>
            <a:chOff x="3863900" y="4993625"/>
            <a:chExt cx="482050" cy="478900"/>
          </a:xfrm>
        </p:grpSpPr>
        <p:sp>
          <p:nvSpPr>
            <p:cNvPr id="8665" name="Google Shape;8665;p9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9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9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8" name="Google Shape;8668;p9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9" name="Google Shape;8669;p99"/>
          <p:cNvGrpSpPr/>
          <p:nvPr/>
        </p:nvGrpSpPr>
        <p:grpSpPr>
          <a:xfrm>
            <a:off x="7747437" y="3952822"/>
            <a:ext cx="339411" cy="337193"/>
            <a:chOff x="4456725" y="4993625"/>
            <a:chExt cx="482050" cy="478900"/>
          </a:xfrm>
        </p:grpSpPr>
        <p:sp>
          <p:nvSpPr>
            <p:cNvPr id="8670" name="Google Shape;8670;p9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1" name="Google Shape;8671;p9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2" name="Google Shape;8672;p9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3" name="Google Shape;8673;p9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4" name="Google Shape;8674;p99"/>
          <p:cNvGrpSpPr/>
          <p:nvPr/>
        </p:nvGrpSpPr>
        <p:grpSpPr>
          <a:xfrm>
            <a:off x="6376030" y="3952813"/>
            <a:ext cx="339411" cy="337211"/>
            <a:chOff x="5049575" y="4993600"/>
            <a:chExt cx="482050" cy="478925"/>
          </a:xfrm>
        </p:grpSpPr>
        <p:sp>
          <p:nvSpPr>
            <p:cNvPr id="8675" name="Google Shape;8675;p9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9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7" name="Google Shape;8677;p9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8" name="Google Shape;8678;p9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8682" name="Shape 8682"/>
        <p:cNvGrpSpPr/>
        <p:nvPr/>
      </p:nvGrpSpPr>
      <p:grpSpPr>
        <a:xfrm>
          <a:off x="0" y="0"/>
          <a:ext cx="0" cy="0"/>
          <a:chOff x="0" y="0"/>
          <a:chExt cx="0" cy="0"/>
        </a:xfrm>
      </p:grpSpPr>
      <p:sp>
        <p:nvSpPr>
          <p:cNvPr id="8683" name="Google Shape;8683;p100"/>
          <p:cNvSpPr txBox="1"/>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Educational 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8684" name="Google Shape;8684;p100"/>
          <p:cNvSpPr txBox="1"/>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Medical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8685" name="Google Shape;8685;p100"/>
          <p:cNvGrpSpPr/>
          <p:nvPr/>
        </p:nvGrpSpPr>
        <p:grpSpPr>
          <a:xfrm>
            <a:off x="876361" y="1533504"/>
            <a:ext cx="322099" cy="370529"/>
            <a:chOff x="-42971725" y="3217825"/>
            <a:chExt cx="275675" cy="317125"/>
          </a:xfrm>
        </p:grpSpPr>
        <p:sp>
          <p:nvSpPr>
            <p:cNvPr id="8686" name="Google Shape;8686;p10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10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10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89" name="Google Shape;8689;p100"/>
          <p:cNvGrpSpPr/>
          <p:nvPr/>
        </p:nvGrpSpPr>
        <p:grpSpPr>
          <a:xfrm>
            <a:off x="848276" y="2002160"/>
            <a:ext cx="378270" cy="337551"/>
            <a:chOff x="-42996150" y="3612600"/>
            <a:chExt cx="323750" cy="288900"/>
          </a:xfrm>
        </p:grpSpPr>
        <p:sp>
          <p:nvSpPr>
            <p:cNvPr id="8690" name="Google Shape;8690;p10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1" name="Google Shape;8691;p10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10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3" name="Google Shape;8693;p100"/>
          <p:cNvGrpSpPr/>
          <p:nvPr/>
        </p:nvGrpSpPr>
        <p:grpSpPr>
          <a:xfrm>
            <a:off x="851036" y="2411530"/>
            <a:ext cx="372749" cy="370909"/>
            <a:chOff x="-42994575" y="3950300"/>
            <a:chExt cx="319025" cy="317450"/>
          </a:xfrm>
        </p:grpSpPr>
        <p:sp>
          <p:nvSpPr>
            <p:cNvPr id="8694" name="Google Shape;8694;p10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10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10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97" name="Google Shape;8697;p100"/>
          <p:cNvGrpSpPr/>
          <p:nvPr/>
        </p:nvGrpSpPr>
        <p:grpSpPr>
          <a:xfrm>
            <a:off x="3004431" y="1558362"/>
            <a:ext cx="371785" cy="370879"/>
            <a:chOff x="-41111350" y="3239100"/>
            <a:chExt cx="318200" cy="317425"/>
          </a:xfrm>
        </p:grpSpPr>
        <p:sp>
          <p:nvSpPr>
            <p:cNvPr id="8698" name="Google Shape;8698;p10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9" name="Google Shape;8699;p10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10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10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02" name="Google Shape;8702;p100"/>
          <p:cNvGrpSpPr/>
          <p:nvPr/>
        </p:nvGrpSpPr>
        <p:grpSpPr>
          <a:xfrm>
            <a:off x="3000751" y="1993894"/>
            <a:ext cx="379146" cy="370967"/>
            <a:chOff x="-41117650" y="3605525"/>
            <a:chExt cx="324500" cy="317500"/>
          </a:xfrm>
        </p:grpSpPr>
        <p:sp>
          <p:nvSpPr>
            <p:cNvPr id="8703" name="Google Shape;8703;p10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10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10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06" name="Google Shape;8706;p100"/>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07" name="Google Shape;8707;p100"/>
          <p:cNvGrpSpPr/>
          <p:nvPr/>
        </p:nvGrpSpPr>
        <p:grpSpPr>
          <a:xfrm>
            <a:off x="1827005" y="2885417"/>
            <a:ext cx="216271" cy="371814"/>
            <a:chOff x="-39205300" y="3220175"/>
            <a:chExt cx="185100" cy="318225"/>
          </a:xfrm>
        </p:grpSpPr>
        <p:sp>
          <p:nvSpPr>
            <p:cNvPr id="8708" name="Google Shape;8708;p10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10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10" name="Google Shape;8710;p100"/>
          <p:cNvGrpSpPr/>
          <p:nvPr/>
        </p:nvGrpSpPr>
        <p:grpSpPr>
          <a:xfrm>
            <a:off x="1792533" y="3345488"/>
            <a:ext cx="300016" cy="369273"/>
            <a:chOff x="-39248625" y="3588600"/>
            <a:chExt cx="256775" cy="316050"/>
          </a:xfrm>
        </p:grpSpPr>
        <p:sp>
          <p:nvSpPr>
            <p:cNvPr id="8711" name="Google Shape;8711;p10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10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13" name="Google Shape;8713;p100"/>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4" name="Google Shape;8714;p100"/>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15" name="Google Shape;8715;p100"/>
          <p:cNvGrpSpPr/>
          <p:nvPr/>
        </p:nvGrpSpPr>
        <p:grpSpPr>
          <a:xfrm>
            <a:off x="1243246" y="1533504"/>
            <a:ext cx="429504" cy="370879"/>
            <a:chOff x="-42651700" y="3217825"/>
            <a:chExt cx="367600" cy="317425"/>
          </a:xfrm>
        </p:grpSpPr>
        <p:sp>
          <p:nvSpPr>
            <p:cNvPr id="8716" name="Google Shape;8716;p10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10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10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10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0" name="Google Shape;8720;p100"/>
          <p:cNvGrpSpPr/>
          <p:nvPr/>
        </p:nvGrpSpPr>
        <p:grpSpPr>
          <a:xfrm>
            <a:off x="1278678" y="1973154"/>
            <a:ext cx="358640" cy="363226"/>
            <a:chOff x="-42617300" y="3587775"/>
            <a:chExt cx="306950" cy="310875"/>
          </a:xfrm>
        </p:grpSpPr>
        <p:sp>
          <p:nvSpPr>
            <p:cNvPr id="8721" name="Google Shape;8721;p10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10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23" name="Google Shape;8723;p100"/>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24" name="Google Shape;8724;p100"/>
          <p:cNvGrpSpPr/>
          <p:nvPr/>
        </p:nvGrpSpPr>
        <p:grpSpPr>
          <a:xfrm>
            <a:off x="3450506" y="1557895"/>
            <a:ext cx="376926" cy="370324"/>
            <a:chOff x="-40748275" y="3238700"/>
            <a:chExt cx="322600" cy="316950"/>
          </a:xfrm>
        </p:grpSpPr>
        <p:sp>
          <p:nvSpPr>
            <p:cNvPr id="8725" name="Google Shape;8725;p10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6" name="Google Shape;8726;p10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10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10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10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10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31" name="Google Shape;8731;p100"/>
          <p:cNvGrpSpPr/>
          <p:nvPr/>
        </p:nvGrpSpPr>
        <p:grpSpPr>
          <a:xfrm>
            <a:off x="3453062" y="2025879"/>
            <a:ext cx="371814" cy="338690"/>
            <a:chOff x="-40745125" y="3632900"/>
            <a:chExt cx="318225" cy="289875"/>
          </a:xfrm>
        </p:grpSpPr>
        <p:sp>
          <p:nvSpPr>
            <p:cNvPr id="8732" name="Google Shape;8732;p10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10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10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10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10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10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10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39" name="Google Shape;8739;p100"/>
          <p:cNvGrpSpPr/>
          <p:nvPr/>
        </p:nvGrpSpPr>
        <p:grpSpPr>
          <a:xfrm>
            <a:off x="3457209" y="2437089"/>
            <a:ext cx="363518" cy="370178"/>
            <a:chOff x="-40742750" y="3972175"/>
            <a:chExt cx="311125" cy="316825"/>
          </a:xfrm>
        </p:grpSpPr>
        <p:sp>
          <p:nvSpPr>
            <p:cNvPr id="8740" name="Google Shape;8740;p10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10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2" name="Google Shape;8742;p100"/>
          <p:cNvGrpSpPr/>
          <p:nvPr/>
        </p:nvGrpSpPr>
        <p:grpSpPr>
          <a:xfrm>
            <a:off x="2239871" y="2887257"/>
            <a:ext cx="266892" cy="369974"/>
            <a:chOff x="-38860325" y="3221750"/>
            <a:chExt cx="228425" cy="316650"/>
          </a:xfrm>
        </p:grpSpPr>
        <p:sp>
          <p:nvSpPr>
            <p:cNvPr id="8743" name="Google Shape;8743;p10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10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10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10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47" name="Google Shape;8747;p100"/>
          <p:cNvGrpSpPr/>
          <p:nvPr/>
        </p:nvGrpSpPr>
        <p:grpSpPr>
          <a:xfrm>
            <a:off x="2190678" y="3349314"/>
            <a:ext cx="380081" cy="367111"/>
            <a:chOff x="-38905225" y="3591875"/>
            <a:chExt cx="325300" cy="314200"/>
          </a:xfrm>
        </p:grpSpPr>
        <p:sp>
          <p:nvSpPr>
            <p:cNvPr id="8748" name="Google Shape;8748;p10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10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10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51" name="Google Shape;8751;p100"/>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52" name="Google Shape;8752;p100"/>
          <p:cNvGrpSpPr/>
          <p:nvPr/>
        </p:nvGrpSpPr>
        <p:grpSpPr>
          <a:xfrm>
            <a:off x="3997427" y="3334394"/>
            <a:ext cx="290815" cy="369740"/>
            <a:chOff x="-37370925" y="3579105"/>
            <a:chExt cx="248900" cy="316450"/>
          </a:xfrm>
        </p:grpSpPr>
        <p:sp>
          <p:nvSpPr>
            <p:cNvPr id="8753" name="Google Shape;8753;p10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10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55" name="Google Shape;8755;p100"/>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100"/>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57" name="Google Shape;8757;p100"/>
          <p:cNvGrpSpPr/>
          <p:nvPr/>
        </p:nvGrpSpPr>
        <p:grpSpPr>
          <a:xfrm>
            <a:off x="1690803" y="2412465"/>
            <a:ext cx="371814" cy="369974"/>
            <a:chOff x="-42259725" y="3951100"/>
            <a:chExt cx="318225" cy="316650"/>
          </a:xfrm>
        </p:grpSpPr>
        <p:sp>
          <p:nvSpPr>
            <p:cNvPr id="8758" name="Google Shape;8758;p10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10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0" name="Google Shape;8760;p100"/>
          <p:cNvGrpSpPr/>
          <p:nvPr/>
        </p:nvGrpSpPr>
        <p:grpSpPr>
          <a:xfrm>
            <a:off x="3889164" y="1591486"/>
            <a:ext cx="370879" cy="337755"/>
            <a:chOff x="-40378075" y="3267450"/>
            <a:chExt cx="317425" cy="289075"/>
          </a:xfrm>
        </p:grpSpPr>
        <p:sp>
          <p:nvSpPr>
            <p:cNvPr id="8761" name="Google Shape;8761;p10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10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10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10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65" name="Google Shape;8765;p100"/>
          <p:cNvGrpSpPr/>
          <p:nvPr/>
        </p:nvGrpSpPr>
        <p:grpSpPr>
          <a:xfrm>
            <a:off x="3892830" y="1992754"/>
            <a:ext cx="363548" cy="369974"/>
            <a:chOff x="-40372575" y="3604550"/>
            <a:chExt cx="311150" cy="316650"/>
          </a:xfrm>
        </p:grpSpPr>
        <p:sp>
          <p:nvSpPr>
            <p:cNvPr id="8766" name="Google Shape;8766;p10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10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10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69" name="Google Shape;8769;p100"/>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70" name="Google Shape;8770;p100"/>
          <p:cNvGrpSpPr/>
          <p:nvPr/>
        </p:nvGrpSpPr>
        <p:grpSpPr>
          <a:xfrm>
            <a:off x="2616780" y="2885417"/>
            <a:ext cx="399038" cy="372165"/>
            <a:chOff x="-38542250" y="3220175"/>
            <a:chExt cx="341525" cy="318525"/>
          </a:xfrm>
        </p:grpSpPr>
        <p:sp>
          <p:nvSpPr>
            <p:cNvPr id="8771" name="Google Shape;8771;p10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2" name="Google Shape;8772;p10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10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4" name="Google Shape;8774;p100"/>
          <p:cNvGrpSpPr/>
          <p:nvPr/>
        </p:nvGrpSpPr>
        <p:grpSpPr>
          <a:xfrm>
            <a:off x="2638712" y="3344787"/>
            <a:ext cx="369974" cy="369068"/>
            <a:chOff x="-38537400" y="3588000"/>
            <a:chExt cx="316650" cy="315875"/>
          </a:xfrm>
        </p:grpSpPr>
        <p:sp>
          <p:nvSpPr>
            <p:cNvPr id="8775" name="Google Shape;8775;p10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10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10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10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79" name="Google Shape;8779;p100"/>
          <p:cNvGrpSpPr/>
          <p:nvPr/>
        </p:nvGrpSpPr>
        <p:grpSpPr>
          <a:xfrm>
            <a:off x="2637792" y="3802316"/>
            <a:ext cx="371814" cy="369974"/>
            <a:chOff x="-38538975" y="3954250"/>
            <a:chExt cx="318225" cy="316650"/>
          </a:xfrm>
        </p:grpSpPr>
        <p:sp>
          <p:nvSpPr>
            <p:cNvPr id="8780" name="Google Shape;8780;p10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10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2" name="Google Shape;8782;p100"/>
          <p:cNvGrpSpPr/>
          <p:nvPr/>
        </p:nvGrpSpPr>
        <p:grpSpPr>
          <a:xfrm>
            <a:off x="3955104" y="3797243"/>
            <a:ext cx="375465" cy="371814"/>
            <a:chOff x="-37385100" y="3949908"/>
            <a:chExt cx="321350" cy="318225"/>
          </a:xfrm>
        </p:grpSpPr>
        <p:sp>
          <p:nvSpPr>
            <p:cNvPr id="8783" name="Google Shape;8783;p10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4" name="Google Shape;8784;p10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5" name="Google Shape;8785;p100"/>
          <p:cNvGrpSpPr/>
          <p:nvPr/>
        </p:nvGrpSpPr>
        <p:grpSpPr>
          <a:xfrm>
            <a:off x="2130763" y="1532803"/>
            <a:ext cx="370909" cy="370675"/>
            <a:chOff x="-41895050" y="3217225"/>
            <a:chExt cx="317450" cy="317250"/>
          </a:xfrm>
        </p:grpSpPr>
        <p:sp>
          <p:nvSpPr>
            <p:cNvPr id="8786" name="Google Shape;8786;p10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10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10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10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10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1" name="Google Shape;8791;p100"/>
          <p:cNvGrpSpPr/>
          <p:nvPr/>
        </p:nvGrpSpPr>
        <p:grpSpPr>
          <a:xfrm>
            <a:off x="2130310" y="1969737"/>
            <a:ext cx="371814" cy="369974"/>
            <a:chOff x="-41893475" y="3584850"/>
            <a:chExt cx="318225" cy="316650"/>
          </a:xfrm>
        </p:grpSpPr>
        <p:sp>
          <p:nvSpPr>
            <p:cNvPr id="8792" name="Google Shape;8792;p10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10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10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10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796" name="Google Shape;8796;p100"/>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100"/>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98" name="Google Shape;8798;p100"/>
          <p:cNvGrpSpPr/>
          <p:nvPr/>
        </p:nvGrpSpPr>
        <p:grpSpPr>
          <a:xfrm>
            <a:off x="900338" y="3365029"/>
            <a:ext cx="337522" cy="370909"/>
            <a:chOff x="-39998250" y="3605325"/>
            <a:chExt cx="288875" cy="317450"/>
          </a:xfrm>
        </p:grpSpPr>
        <p:sp>
          <p:nvSpPr>
            <p:cNvPr id="8799" name="Google Shape;8799;p10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10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1" name="Google Shape;8801;p100"/>
          <p:cNvGrpSpPr/>
          <p:nvPr/>
        </p:nvGrpSpPr>
        <p:grpSpPr>
          <a:xfrm>
            <a:off x="884112" y="3823493"/>
            <a:ext cx="369974" cy="369945"/>
            <a:chOff x="-40011050" y="3972375"/>
            <a:chExt cx="316650" cy="316625"/>
          </a:xfrm>
        </p:grpSpPr>
        <p:sp>
          <p:nvSpPr>
            <p:cNvPr id="8802" name="Google Shape;8802;p10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10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4" name="Google Shape;8804;p100"/>
          <p:cNvGrpSpPr/>
          <p:nvPr/>
        </p:nvGrpSpPr>
        <p:grpSpPr>
          <a:xfrm>
            <a:off x="3116043" y="2888192"/>
            <a:ext cx="266921" cy="369039"/>
            <a:chOff x="-38129425" y="3222550"/>
            <a:chExt cx="228450" cy="315850"/>
          </a:xfrm>
        </p:grpSpPr>
        <p:sp>
          <p:nvSpPr>
            <p:cNvPr id="8805" name="Google Shape;8805;p10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10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07" name="Google Shape;8807;p100"/>
          <p:cNvGrpSpPr/>
          <p:nvPr/>
        </p:nvGrpSpPr>
        <p:grpSpPr>
          <a:xfrm>
            <a:off x="3071012" y="3344787"/>
            <a:ext cx="371785" cy="369974"/>
            <a:chOff x="-38172725" y="3588000"/>
            <a:chExt cx="318200" cy="316650"/>
          </a:xfrm>
        </p:grpSpPr>
        <p:sp>
          <p:nvSpPr>
            <p:cNvPr id="8808" name="Google Shape;8808;p10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10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10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10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10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10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10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10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16" name="Google Shape;8816;p100"/>
          <p:cNvGrpSpPr/>
          <p:nvPr/>
        </p:nvGrpSpPr>
        <p:grpSpPr>
          <a:xfrm>
            <a:off x="3146914" y="3803222"/>
            <a:ext cx="219981" cy="369974"/>
            <a:chOff x="-38109725" y="3955025"/>
            <a:chExt cx="188275" cy="316650"/>
          </a:xfrm>
        </p:grpSpPr>
        <p:sp>
          <p:nvSpPr>
            <p:cNvPr id="8817" name="Google Shape;8817;p10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10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19" name="Google Shape;8819;p100"/>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20" name="Google Shape;8820;p100"/>
          <p:cNvGrpSpPr/>
          <p:nvPr/>
        </p:nvGrpSpPr>
        <p:grpSpPr>
          <a:xfrm>
            <a:off x="2562313" y="1534643"/>
            <a:ext cx="373654" cy="369068"/>
            <a:chOff x="-41530375" y="3218800"/>
            <a:chExt cx="319800" cy="315875"/>
          </a:xfrm>
        </p:grpSpPr>
        <p:sp>
          <p:nvSpPr>
            <p:cNvPr id="8821" name="Google Shape;8821;p10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10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23" name="Google Shape;8823;p100"/>
          <p:cNvGrpSpPr/>
          <p:nvPr/>
        </p:nvGrpSpPr>
        <p:grpSpPr>
          <a:xfrm>
            <a:off x="2564607" y="2049801"/>
            <a:ext cx="369068" cy="289004"/>
            <a:chOff x="-41526450" y="3653375"/>
            <a:chExt cx="315875" cy="247350"/>
          </a:xfrm>
        </p:grpSpPr>
        <p:sp>
          <p:nvSpPr>
            <p:cNvPr id="8824" name="Google Shape;8824;p10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10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26" name="Google Shape;8826;p100"/>
          <p:cNvGrpSpPr/>
          <p:nvPr/>
        </p:nvGrpSpPr>
        <p:grpSpPr>
          <a:xfrm>
            <a:off x="2565994" y="2412465"/>
            <a:ext cx="366293" cy="369974"/>
            <a:chOff x="-41526450" y="3951100"/>
            <a:chExt cx="313500" cy="316650"/>
          </a:xfrm>
        </p:grpSpPr>
        <p:sp>
          <p:nvSpPr>
            <p:cNvPr id="8827" name="Google Shape;8827;p10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10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10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0" name="Google Shape;8830;p100"/>
          <p:cNvGrpSpPr/>
          <p:nvPr/>
        </p:nvGrpSpPr>
        <p:grpSpPr>
          <a:xfrm>
            <a:off x="1331249" y="2906594"/>
            <a:ext cx="339595" cy="371814"/>
            <a:chOff x="-39625900" y="3238300"/>
            <a:chExt cx="290650" cy="318225"/>
          </a:xfrm>
        </p:grpSpPr>
        <p:sp>
          <p:nvSpPr>
            <p:cNvPr id="8831" name="Google Shape;8831;p10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10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33" name="Google Shape;8833;p100"/>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34" name="Google Shape;8834;p100"/>
          <p:cNvGrpSpPr/>
          <p:nvPr/>
        </p:nvGrpSpPr>
        <p:grpSpPr>
          <a:xfrm>
            <a:off x="1325300" y="3823055"/>
            <a:ext cx="366293" cy="370441"/>
            <a:chOff x="-39647175" y="3972000"/>
            <a:chExt cx="313500" cy="317050"/>
          </a:xfrm>
        </p:grpSpPr>
        <p:sp>
          <p:nvSpPr>
            <p:cNvPr id="8835" name="Google Shape;8835;p10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10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10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38" name="Google Shape;8838;p100"/>
          <p:cNvGrpSpPr/>
          <p:nvPr/>
        </p:nvGrpSpPr>
        <p:grpSpPr>
          <a:xfrm>
            <a:off x="3494427" y="2887053"/>
            <a:ext cx="375495" cy="370879"/>
            <a:chOff x="-37808850" y="3221575"/>
            <a:chExt cx="321375" cy="317425"/>
          </a:xfrm>
        </p:grpSpPr>
        <p:sp>
          <p:nvSpPr>
            <p:cNvPr id="8839" name="Google Shape;8839;p10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10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1" name="Google Shape;8841;p100"/>
          <p:cNvGrpSpPr/>
          <p:nvPr/>
        </p:nvGrpSpPr>
        <p:grpSpPr>
          <a:xfrm>
            <a:off x="3503201" y="3409084"/>
            <a:ext cx="372749" cy="241158"/>
            <a:chOff x="-37806500" y="3643030"/>
            <a:chExt cx="319025" cy="206400"/>
          </a:xfrm>
        </p:grpSpPr>
        <p:sp>
          <p:nvSpPr>
            <p:cNvPr id="8842" name="Google Shape;8842;p10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10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44" name="Google Shape;8844;p100"/>
          <p:cNvGrpSpPr/>
          <p:nvPr/>
        </p:nvGrpSpPr>
        <p:grpSpPr>
          <a:xfrm>
            <a:off x="3505508" y="3801381"/>
            <a:ext cx="368134" cy="371814"/>
            <a:chOff x="-37804925" y="3953450"/>
            <a:chExt cx="315075" cy="318225"/>
          </a:xfrm>
        </p:grpSpPr>
        <p:sp>
          <p:nvSpPr>
            <p:cNvPr id="8845" name="Google Shape;8845;p10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10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10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48" name="Google Shape;8848;p100"/>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49" name="Google Shape;8849;p100"/>
          <p:cNvGrpSpPr/>
          <p:nvPr/>
        </p:nvGrpSpPr>
        <p:grpSpPr>
          <a:xfrm>
            <a:off x="4860977" y="1553988"/>
            <a:ext cx="355663" cy="308725"/>
            <a:chOff x="-28462125" y="3199700"/>
            <a:chExt cx="298550" cy="259150"/>
          </a:xfrm>
        </p:grpSpPr>
        <p:sp>
          <p:nvSpPr>
            <p:cNvPr id="8850" name="Google Shape;8850;p10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10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10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3" name="Google Shape;8853;p100"/>
          <p:cNvGrpSpPr/>
          <p:nvPr/>
        </p:nvGrpSpPr>
        <p:grpSpPr>
          <a:xfrm>
            <a:off x="4861930" y="1988678"/>
            <a:ext cx="353757" cy="352833"/>
            <a:chOff x="-28461325" y="3545475"/>
            <a:chExt cx="296950" cy="296175"/>
          </a:xfrm>
        </p:grpSpPr>
        <p:sp>
          <p:nvSpPr>
            <p:cNvPr id="8854" name="Google Shape;8854;p10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10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10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10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10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10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0" name="Google Shape;8860;p100"/>
          <p:cNvGrpSpPr/>
          <p:nvPr/>
        </p:nvGrpSpPr>
        <p:grpSpPr>
          <a:xfrm>
            <a:off x="4858162" y="2438722"/>
            <a:ext cx="361292" cy="352803"/>
            <a:chOff x="-28463700" y="3914875"/>
            <a:chExt cx="303275" cy="296150"/>
          </a:xfrm>
        </p:grpSpPr>
        <p:sp>
          <p:nvSpPr>
            <p:cNvPr id="8861" name="Google Shape;8861;p10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10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3" name="Google Shape;8863;p100"/>
          <p:cNvGrpSpPr/>
          <p:nvPr/>
        </p:nvGrpSpPr>
        <p:grpSpPr>
          <a:xfrm>
            <a:off x="7092947" y="1594805"/>
            <a:ext cx="351880" cy="227092"/>
            <a:chOff x="-26573400" y="3224125"/>
            <a:chExt cx="295375" cy="190625"/>
          </a:xfrm>
        </p:grpSpPr>
        <p:sp>
          <p:nvSpPr>
            <p:cNvPr id="8864" name="Google Shape;8864;p10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10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66" name="Google Shape;8866;p100"/>
          <p:cNvGrpSpPr/>
          <p:nvPr/>
        </p:nvGrpSpPr>
        <p:grpSpPr>
          <a:xfrm>
            <a:off x="7092947" y="1989140"/>
            <a:ext cx="351880" cy="351910"/>
            <a:chOff x="-26573400" y="3546250"/>
            <a:chExt cx="295375" cy="295400"/>
          </a:xfrm>
        </p:grpSpPr>
        <p:sp>
          <p:nvSpPr>
            <p:cNvPr id="8867" name="Google Shape;8867;p10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10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10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10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10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72" name="Google Shape;8872;p100"/>
          <p:cNvGrpSpPr/>
          <p:nvPr/>
        </p:nvGrpSpPr>
        <p:grpSpPr>
          <a:xfrm>
            <a:off x="7081228" y="2439049"/>
            <a:ext cx="375319" cy="352148"/>
            <a:chOff x="-26583625" y="3917025"/>
            <a:chExt cx="315050" cy="295600"/>
          </a:xfrm>
        </p:grpSpPr>
        <p:sp>
          <p:nvSpPr>
            <p:cNvPr id="8873" name="Google Shape;8873;p10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10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10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10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77" name="Google Shape;8877;p100"/>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878" name="Google Shape;8878;p100"/>
          <p:cNvGrpSpPr/>
          <p:nvPr/>
        </p:nvGrpSpPr>
        <p:grpSpPr>
          <a:xfrm>
            <a:off x="5779742" y="3398079"/>
            <a:ext cx="289039" cy="352833"/>
            <a:chOff x="-24694925" y="3518700"/>
            <a:chExt cx="242625" cy="296175"/>
          </a:xfrm>
        </p:grpSpPr>
        <p:sp>
          <p:nvSpPr>
            <p:cNvPr id="8879" name="Google Shape;8879;p10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10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10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10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3" name="Google Shape;8883;p100"/>
          <p:cNvGrpSpPr/>
          <p:nvPr/>
        </p:nvGrpSpPr>
        <p:grpSpPr>
          <a:xfrm>
            <a:off x="5779280" y="3848107"/>
            <a:ext cx="289962" cy="352833"/>
            <a:chOff x="-24709100" y="3888875"/>
            <a:chExt cx="243400" cy="296175"/>
          </a:xfrm>
        </p:grpSpPr>
        <p:sp>
          <p:nvSpPr>
            <p:cNvPr id="8884" name="Google Shape;8884;p10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10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10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87" name="Google Shape;8887;p100"/>
          <p:cNvGrpSpPr/>
          <p:nvPr/>
        </p:nvGrpSpPr>
        <p:grpSpPr>
          <a:xfrm>
            <a:off x="7979280" y="2920770"/>
            <a:ext cx="356556" cy="349557"/>
            <a:chOff x="-22863675" y="3131775"/>
            <a:chExt cx="299300" cy="293425"/>
          </a:xfrm>
        </p:grpSpPr>
        <p:sp>
          <p:nvSpPr>
            <p:cNvPr id="8888" name="Google Shape;8888;p10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10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10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91" name="Google Shape;8891;p100"/>
          <p:cNvGrpSpPr/>
          <p:nvPr/>
        </p:nvGrpSpPr>
        <p:grpSpPr>
          <a:xfrm>
            <a:off x="5322144" y="1531949"/>
            <a:ext cx="310602" cy="352803"/>
            <a:chOff x="-28069875" y="3175300"/>
            <a:chExt cx="260725" cy="296150"/>
          </a:xfrm>
        </p:grpSpPr>
        <p:sp>
          <p:nvSpPr>
            <p:cNvPr id="8892" name="Google Shape;8892;p10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10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10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10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10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10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10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10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10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01" name="Google Shape;8901;p100"/>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02" name="Google Shape;8902;p100"/>
          <p:cNvGrpSpPr/>
          <p:nvPr/>
        </p:nvGrpSpPr>
        <p:grpSpPr>
          <a:xfrm>
            <a:off x="5363423" y="2439183"/>
            <a:ext cx="228045" cy="351880"/>
            <a:chOff x="-28032075" y="3916450"/>
            <a:chExt cx="191425" cy="295375"/>
          </a:xfrm>
        </p:grpSpPr>
        <p:sp>
          <p:nvSpPr>
            <p:cNvPr id="8903" name="Google Shape;8903;p10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10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10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6" name="Google Shape;8906;p100"/>
          <p:cNvGrpSpPr/>
          <p:nvPr/>
        </p:nvGrpSpPr>
        <p:grpSpPr>
          <a:xfrm>
            <a:off x="7528769" y="1531934"/>
            <a:ext cx="352833" cy="352833"/>
            <a:chOff x="-26201650" y="3176075"/>
            <a:chExt cx="296175" cy="296175"/>
          </a:xfrm>
        </p:grpSpPr>
        <p:sp>
          <p:nvSpPr>
            <p:cNvPr id="8907" name="Google Shape;8907;p10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10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09" name="Google Shape;8909;p100"/>
          <p:cNvGrpSpPr/>
          <p:nvPr/>
        </p:nvGrpSpPr>
        <p:grpSpPr>
          <a:xfrm>
            <a:off x="7528293" y="1989155"/>
            <a:ext cx="353786" cy="351880"/>
            <a:chOff x="-26204800" y="3547050"/>
            <a:chExt cx="296975" cy="295375"/>
          </a:xfrm>
        </p:grpSpPr>
        <p:sp>
          <p:nvSpPr>
            <p:cNvPr id="8910" name="Google Shape;8910;p10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10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12" name="Google Shape;8912;p100"/>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13" name="Google Shape;8913;p100"/>
          <p:cNvGrpSpPr/>
          <p:nvPr/>
        </p:nvGrpSpPr>
        <p:grpSpPr>
          <a:xfrm>
            <a:off x="6199548" y="2919133"/>
            <a:ext cx="345328" cy="352833"/>
            <a:chOff x="-24353875" y="3147725"/>
            <a:chExt cx="289875" cy="296175"/>
          </a:xfrm>
        </p:grpSpPr>
        <p:sp>
          <p:nvSpPr>
            <p:cNvPr id="8914" name="Google Shape;8914;p10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10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6" name="Google Shape;8916;p100"/>
          <p:cNvGrpSpPr/>
          <p:nvPr/>
        </p:nvGrpSpPr>
        <p:grpSpPr>
          <a:xfrm>
            <a:off x="6207530" y="3398540"/>
            <a:ext cx="329365" cy="351910"/>
            <a:chOff x="-24344425" y="3519475"/>
            <a:chExt cx="276475" cy="295400"/>
          </a:xfrm>
        </p:grpSpPr>
        <p:sp>
          <p:nvSpPr>
            <p:cNvPr id="8917" name="Google Shape;8917;p10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10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9" name="Google Shape;8919;p100"/>
          <p:cNvGrpSpPr/>
          <p:nvPr/>
        </p:nvGrpSpPr>
        <p:grpSpPr>
          <a:xfrm>
            <a:off x="6197210" y="3850460"/>
            <a:ext cx="350004" cy="348128"/>
            <a:chOff x="-24353075" y="3891250"/>
            <a:chExt cx="293800" cy="292225"/>
          </a:xfrm>
        </p:grpSpPr>
        <p:sp>
          <p:nvSpPr>
            <p:cNvPr id="8920" name="Google Shape;8920;p10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10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2" name="Google Shape;8922;p100"/>
          <p:cNvGrpSpPr/>
          <p:nvPr/>
        </p:nvGrpSpPr>
        <p:grpSpPr>
          <a:xfrm>
            <a:off x="7980681" y="3398763"/>
            <a:ext cx="353757" cy="351463"/>
            <a:chOff x="-22845575" y="3504075"/>
            <a:chExt cx="296950" cy="295025"/>
          </a:xfrm>
        </p:grpSpPr>
        <p:sp>
          <p:nvSpPr>
            <p:cNvPr id="8923" name="Google Shape;8923;p10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10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25" name="Google Shape;8925;p100"/>
          <p:cNvGrpSpPr/>
          <p:nvPr/>
        </p:nvGrpSpPr>
        <p:grpSpPr>
          <a:xfrm>
            <a:off x="5773862" y="1532411"/>
            <a:ext cx="299344" cy="351880"/>
            <a:chOff x="-27691025" y="3175300"/>
            <a:chExt cx="251275" cy="295375"/>
          </a:xfrm>
        </p:grpSpPr>
        <p:sp>
          <p:nvSpPr>
            <p:cNvPr id="8926" name="Google Shape;8926;p10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10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10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10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0" name="Google Shape;8930;p100"/>
          <p:cNvGrpSpPr/>
          <p:nvPr/>
        </p:nvGrpSpPr>
        <p:grpSpPr>
          <a:xfrm>
            <a:off x="5746179" y="2051087"/>
            <a:ext cx="354710" cy="228015"/>
            <a:chOff x="-27721750" y="3598250"/>
            <a:chExt cx="297750" cy="191400"/>
          </a:xfrm>
        </p:grpSpPr>
        <p:sp>
          <p:nvSpPr>
            <p:cNvPr id="8931" name="Google Shape;8931;p10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10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3" name="Google Shape;8933;p100"/>
          <p:cNvGrpSpPr/>
          <p:nvPr/>
        </p:nvGrpSpPr>
        <p:grpSpPr>
          <a:xfrm>
            <a:off x="5747579" y="2444633"/>
            <a:ext cx="351910" cy="340980"/>
            <a:chOff x="-27719400" y="3925600"/>
            <a:chExt cx="295400" cy="286225"/>
          </a:xfrm>
        </p:grpSpPr>
        <p:sp>
          <p:nvSpPr>
            <p:cNvPr id="8934" name="Google Shape;8934;p10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10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36" name="Google Shape;8936;p100"/>
          <p:cNvGrpSpPr/>
          <p:nvPr/>
        </p:nvGrpSpPr>
        <p:grpSpPr>
          <a:xfrm>
            <a:off x="7968851" y="1531473"/>
            <a:ext cx="353757" cy="353757"/>
            <a:chOff x="-25834600" y="3176875"/>
            <a:chExt cx="296950" cy="296950"/>
          </a:xfrm>
        </p:grpSpPr>
        <p:sp>
          <p:nvSpPr>
            <p:cNvPr id="8937" name="Google Shape;8937;p10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10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10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10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10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42" name="Google Shape;8942;p100"/>
          <p:cNvGrpSpPr/>
          <p:nvPr/>
        </p:nvGrpSpPr>
        <p:grpSpPr>
          <a:xfrm>
            <a:off x="7968851" y="1999474"/>
            <a:ext cx="353757" cy="331241"/>
            <a:chOff x="-25834600" y="3564375"/>
            <a:chExt cx="296950" cy="278050"/>
          </a:xfrm>
        </p:grpSpPr>
        <p:sp>
          <p:nvSpPr>
            <p:cNvPr id="8943" name="Google Shape;8943;p10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10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10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10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10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10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10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10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1" name="Google Shape;8951;p100"/>
          <p:cNvGrpSpPr/>
          <p:nvPr/>
        </p:nvGrpSpPr>
        <p:grpSpPr>
          <a:xfrm>
            <a:off x="7966974" y="2438826"/>
            <a:ext cx="357509" cy="352595"/>
            <a:chOff x="-25834600" y="3915850"/>
            <a:chExt cx="300100" cy="295975"/>
          </a:xfrm>
        </p:grpSpPr>
        <p:sp>
          <p:nvSpPr>
            <p:cNvPr id="8952" name="Google Shape;8952;p10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10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10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55" name="Google Shape;8955;p100"/>
          <p:cNvGrpSpPr/>
          <p:nvPr/>
        </p:nvGrpSpPr>
        <p:grpSpPr>
          <a:xfrm>
            <a:off x="6702402" y="2920056"/>
            <a:ext cx="228968" cy="350987"/>
            <a:chOff x="-23930925" y="3149300"/>
            <a:chExt cx="192200" cy="294625"/>
          </a:xfrm>
        </p:grpSpPr>
        <p:sp>
          <p:nvSpPr>
            <p:cNvPr id="8956" name="Google Shape;8956;p10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10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10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10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0" name="Google Shape;8960;p100"/>
          <p:cNvGrpSpPr/>
          <p:nvPr/>
        </p:nvGrpSpPr>
        <p:grpSpPr>
          <a:xfrm>
            <a:off x="6659232" y="3398540"/>
            <a:ext cx="315307" cy="351910"/>
            <a:chOff x="-23962425" y="3519475"/>
            <a:chExt cx="264675" cy="295400"/>
          </a:xfrm>
        </p:grpSpPr>
        <p:sp>
          <p:nvSpPr>
            <p:cNvPr id="8961" name="Google Shape;8961;p10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10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63" name="Google Shape;8963;p100"/>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64" name="Google Shape;8964;p100"/>
          <p:cNvGrpSpPr/>
          <p:nvPr/>
        </p:nvGrpSpPr>
        <p:grpSpPr>
          <a:xfrm>
            <a:off x="8037908" y="3848584"/>
            <a:ext cx="239302" cy="351880"/>
            <a:chOff x="-22788075" y="3904625"/>
            <a:chExt cx="200875" cy="295375"/>
          </a:xfrm>
        </p:grpSpPr>
        <p:sp>
          <p:nvSpPr>
            <p:cNvPr id="8965" name="Google Shape;8965;p10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10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10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10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69" name="Google Shape;8969;p100"/>
          <p:cNvGrpSpPr/>
          <p:nvPr/>
        </p:nvGrpSpPr>
        <p:grpSpPr>
          <a:xfrm>
            <a:off x="6193206" y="1531949"/>
            <a:ext cx="354710" cy="352803"/>
            <a:chOff x="-27351575" y="3175300"/>
            <a:chExt cx="297750" cy="296150"/>
          </a:xfrm>
        </p:grpSpPr>
        <p:sp>
          <p:nvSpPr>
            <p:cNvPr id="8970" name="Google Shape;8970;p10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10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10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10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4" name="Google Shape;8974;p100"/>
          <p:cNvGrpSpPr/>
          <p:nvPr/>
        </p:nvGrpSpPr>
        <p:grpSpPr>
          <a:xfrm>
            <a:off x="6235914" y="1988559"/>
            <a:ext cx="269293" cy="353072"/>
            <a:chOff x="-27313750" y="3545275"/>
            <a:chExt cx="226050" cy="296375"/>
          </a:xfrm>
        </p:grpSpPr>
        <p:sp>
          <p:nvSpPr>
            <p:cNvPr id="8975" name="Google Shape;8975;p10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10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10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78" name="Google Shape;8978;p100"/>
          <p:cNvGrpSpPr/>
          <p:nvPr/>
        </p:nvGrpSpPr>
        <p:grpSpPr>
          <a:xfrm>
            <a:off x="6193206" y="2436830"/>
            <a:ext cx="354710" cy="356586"/>
            <a:chOff x="-27351575" y="3915650"/>
            <a:chExt cx="297750" cy="299325"/>
          </a:xfrm>
        </p:grpSpPr>
        <p:sp>
          <p:nvSpPr>
            <p:cNvPr id="8979" name="Google Shape;8979;p10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10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1" name="Google Shape;8981;p100"/>
          <p:cNvGrpSpPr/>
          <p:nvPr/>
        </p:nvGrpSpPr>
        <p:grpSpPr>
          <a:xfrm>
            <a:off x="4880696" y="2919029"/>
            <a:ext cx="319060" cy="353042"/>
            <a:chOff x="-25445525" y="3175900"/>
            <a:chExt cx="267825" cy="296350"/>
          </a:xfrm>
        </p:grpSpPr>
        <p:sp>
          <p:nvSpPr>
            <p:cNvPr id="8982" name="Google Shape;8982;p10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10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10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5" name="Google Shape;8985;p100"/>
          <p:cNvGrpSpPr/>
          <p:nvPr/>
        </p:nvGrpSpPr>
        <p:grpSpPr>
          <a:xfrm>
            <a:off x="4862410" y="3409352"/>
            <a:ext cx="355633" cy="330288"/>
            <a:chOff x="-25465200" y="3565175"/>
            <a:chExt cx="298525" cy="277250"/>
          </a:xfrm>
        </p:grpSpPr>
        <p:sp>
          <p:nvSpPr>
            <p:cNvPr id="8986" name="Google Shape;8986;p10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10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88" name="Google Shape;8988;p100"/>
          <p:cNvGrpSpPr/>
          <p:nvPr/>
        </p:nvGrpSpPr>
        <p:grpSpPr>
          <a:xfrm>
            <a:off x="4861948" y="3848882"/>
            <a:ext cx="356556" cy="351285"/>
            <a:chOff x="-25465200" y="3916150"/>
            <a:chExt cx="299300" cy="294875"/>
          </a:xfrm>
        </p:grpSpPr>
        <p:sp>
          <p:nvSpPr>
            <p:cNvPr id="8989" name="Google Shape;8989;p10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10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1" name="Google Shape;8991;p100"/>
          <p:cNvGrpSpPr/>
          <p:nvPr/>
        </p:nvGrpSpPr>
        <p:grpSpPr>
          <a:xfrm>
            <a:off x="7089388" y="2919148"/>
            <a:ext cx="351880" cy="352803"/>
            <a:chOff x="-23615075" y="3148525"/>
            <a:chExt cx="295375" cy="296150"/>
          </a:xfrm>
        </p:grpSpPr>
        <p:sp>
          <p:nvSpPr>
            <p:cNvPr id="8992" name="Google Shape;8992;p10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10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10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10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96" name="Google Shape;8996;p100"/>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997" name="Google Shape;8997;p100"/>
          <p:cNvGrpSpPr/>
          <p:nvPr/>
        </p:nvGrpSpPr>
        <p:grpSpPr>
          <a:xfrm>
            <a:off x="7088911" y="3858427"/>
            <a:ext cx="352833" cy="332194"/>
            <a:chOff x="-23615075" y="3906200"/>
            <a:chExt cx="296175" cy="278850"/>
          </a:xfrm>
        </p:grpSpPr>
        <p:sp>
          <p:nvSpPr>
            <p:cNvPr id="8998" name="Google Shape;8998;p10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10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10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01" name="Google Shape;9001;p100"/>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02" name="Google Shape;9002;p100"/>
          <p:cNvGrpSpPr/>
          <p:nvPr/>
        </p:nvGrpSpPr>
        <p:grpSpPr>
          <a:xfrm>
            <a:off x="6637880" y="1532068"/>
            <a:ext cx="353757" cy="352565"/>
            <a:chOff x="-26980600" y="3175500"/>
            <a:chExt cx="296950" cy="295950"/>
          </a:xfrm>
        </p:grpSpPr>
        <p:sp>
          <p:nvSpPr>
            <p:cNvPr id="9003" name="Google Shape;9003;p10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10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10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06" name="Google Shape;9006;p100"/>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07" name="Google Shape;9007;p100"/>
          <p:cNvGrpSpPr/>
          <p:nvPr/>
        </p:nvGrpSpPr>
        <p:grpSpPr>
          <a:xfrm>
            <a:off x="6638357" y="2470604"/>
            <a:ext cx="352803" cy="289039"/>
            <a:chOff x="-26981375" y="3951875"/>
            <a:chExt cx="296150" cy="242625"/>
          </a:xfrm>
        </p:grpSpPr>
        <p:sp>
          <p:nvSpPr>
            <p:cNvPr id="9008" name="Google Shape;9008;p10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10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10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1" name="Google Shape;9011;p100"/>
          <p:cNvGrpSpPr/>
          <p:nvPr/>
        </p:nvGrpSpPr>
        <p:grpSpPr>
          <a:xfrm>
            <a:off x="5303399" y="2918195"/>
            <a:ext cx="351910" cy="354710"/>
            <a:chOff x="-25094250" y="3176075"/>
            <a:chExt cx="295400" cy="297750"/>
          </a:xfrm>
        </p:grpSpPr>
        <p:sp>
          <p:nvSpPr>
            <p:cNvPr id="9012" name="Google Shape;9012;p10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10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10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5" name="Google Shape;9015;p100"/>
          <p:cNvGrpSpPr/>
          <p:nvPr/>
        </p:nvGrpSpPr>
        <p:grpSpPr>
          <a:xfrm>
            <a:off x="5303399" y="3398556"/>
            <a:ext cx="351910" cy="351880"/>
            <a:chOff x="-25094250" y="3547050"/>
            <a:chExt cx="295400" cy="295375"/>
          </a:xfrm>
        </p:grpSpPr>
        <p:sp>
          <p:nvSpPr>
            <p:cNvPr id="9016" name="Google Shape;9016;p10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10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10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10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10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21" name="Google Shape;9021;p100"/>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22" name="Google Shape;9022;p100"/>
          <p:cNvGrpSpPr/>
          <p:nvPr/>
        </p:nvGrpSpPr>
        <p:grpSpPr>
          <a:xfrm>
            <a:off x="7535476" y="2919148"/>
            <a:ext cx="352803" cy="352803"/>
            <a:chOff x="-23245675" y="3148525"/>
            <a:chExt cx="296150" cy="296150"/>
          </a:xfrm>
        </p:grpSpPr>
        <p:sp>
          <p:nvSpPr>
            <p:cNvPr id="9023" name="Google Shape;9023;p10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10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10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26" name="Google Shape;9026;p100"/>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27" name="Google Shape;9027;p100"/>
          <p:cNvGrpSpPr/>
          <p:nvPr/>
        </p:nvGrpSpPr>
        <p:grpSpPr>
          <a:xfrm>
            <a:off x="7535938" y="3848122"/>
            <a:ext cx="351880" cy="352803"/>
            <a:chOff x="-23244900" y="3888100"/>
            <a:chExt cx="295375" cy="296150"/>
          </a:xfrm>
        </p:grpSpPr>
        <p:sp>
          <p:nvSpPr>
            <p:cNvPr id="9028" name="Google Shape;9028;p10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10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10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10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10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10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10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10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10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10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10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39" name="Google Shape;9039;p100"/>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043" name="Shape 9043"/>
        <p:cNvGrpSpPr/>
        <p:nvPr/>
      </p:nvGrpSpPr>
      <p:grpSpPr>
        <a:xfrm>
          <a:off x="0" y="0"/>
          <a:ext cx="0" cy="0"/>
          <a:chOff x="0" y="0"/>
          <a:chExt cx="0" cy="0"/>
        </a:xfrm>
      </p:grpSpPr>
      <p:sp>
        <p:nvSpPr>
          <p:cNvPr id="9044" name="Google Shape;9044;p101"/>
          <p:cNvSpPr txBox="1"/>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Business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9045" name="Google Shape;9045;p101"/>
          <p:cNvSpPr txBox="1"/>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Teamwork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9046" name="Google Shape;9046;p101"/>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47" name="Google Shape;9047;p101"/>
          <p:cNvGrpSpPr/>
          <p:nvPr/>
        </p:nvGrpSpPr>
        <p:grpSpPr>
          <a:xfrm>
            <a:off x="850004" y="1975418"/>
            <a:ext cx="367261" cy="367261"/>
            <a:chOff x="-65145700" y="3727425"/>
            <a:chExt cx="317425" cy="317425"/>
          </a:xfrm>
        </p:grpSpPr>
        <p:sp>
          <p:nvSpPr>
            <p:cNvPr id="9048" name="Google Shape;9048;p10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10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0" name="Google Shape;9050;p101"/>
          <p:cNvGrpSpPr/>
          <p:nvPr/>
        </p:nvGrpSpPr>
        <p:grpSpPr>
          <a:xfrm>
            <a:off x="853201" y="2404333"/>
            <a:ext cx="360868" cy="367261"/>
            <a:chOff x="-65144125" y="4094450"/>
            <a:chExt cx="311900" cy="317425"/>
          </a:xfrm>
        </p:grpSpPr>
        <p:sp>
          <p:nvSpPr>
            <p:cNvPr id="9051" name="Google Shape;9051;p10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10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10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54" name="Google Shape;9054;p101"/>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55" name="Google Shape;9055;p101"/>
          <p:cNvGrpSpPr/>
          <p:nvPr/>
        </p:nvGrpSpPr>
        <p:grpSpPr>
          <a:xfrm>
            <a:off x="3056770" y="1975028"/>
            <a:ext cx="370645" cy="368042"/>
            <a:chOff x="-63250675" y="3744075"/>
            <a:chExt cx="320350" cy="318100"/>
          </a:xfrm>
        </p:grpSpPr>
        <p:sp>
          <p:nvSpPr>
            <p:cNvPr id="9056" name="Google Shape;9056;p10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10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10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9" name="Google Shape;9059;p101"/>
          <p:cNvGrpSpPr/>
          <p:nvPr/>
        </p:nvGrpSpPr>
        <p:grpSpPr>
          <a:xfrm>
            <a:off x="3058462" y="2404333"/>
            <a:ext cx="367261" cy="367261"/>
            <a:chOff x="-63250675" y="4110200"/>
            <a:chExt cx="317425" cy="317425"/>
          </a:xfrm>
        </p:grpSpPr>
        <p:sp>
          <p:nvSpPr>
            <p:cNvPr id="9060" name="Google Shape;9060;p10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10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10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10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10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10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10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10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10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9" name="Google Shape;9069;p101"/>
          <p:cNvGrpSpPr/>
          <p:nvPr/>
        </p:nvGrpSpPr>
        <p:grpSpPr>
          <a:xfrm>
            <a:off x="1737509" y="2901428"/>
            <a:ext cx="359075" cy="358844"/>
            <a:chOff x="-61351725" y="3372400"/>
            <a:chExt cx="310350" cy="310150"/>
          </a:xfrm>
        </p:grpSpPr>
        <p:sp>
          <p:nvSpPr>
            <p:cNvPr id="9070" name="Google Shape;9070;p10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10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10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101"/>
          <p:cNvGrpSpPr/>
          <p:nvPr/>
        </p:nvGrpSpPr>
        <p:grpSpPr>
          <a:xfrm>
            <a:off x="1733864" y="3364484"/>
            <a:ext cx="366364" cy="333534"/>
            <a:chOff x="-61354875" y="3751050"/>
            <a:chExt cx="316650" cy="288275"/>
          </a:xfrm>
        </p:grpSpPr>
        <p:sp>
          <p:nvSpPr>
            <p:cNvPr id="9074" name="Google Shape;9074;p10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10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10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7" name="Google Shape;9077;p101"/>
          <p:cNvGrpSpPr/>
          <p:nvPr/>
        </p:nvGrpSpPr>
        <p:grpSpPr>
          <a:xfrm>
            <a:off x="1733864" y="3806124"/>
            <a:ext cx="366364" cy="367290"/>
            <a:chOff x="-61354875" y="4101525"/>
            <a:chExt cx="316650" cy="317450"/>
          </a:xfrm>
        </p:grpSpPr>
        <p:sp>
          <p:nvSpPr>
            <p:cNvPr id="9078" name="Google Shape;9078;p10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10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0" name="Google Shape;9080;p101"/>
          <p:cNvGrpSpPr/>
          <p:nvPr/>
        </p:nvGrpSpPr>
        <p:grpSpPr>
          <a:xfrm>
            <a:off x="3950299" y="2898000"/>
            <a:ext cx="368157" cy="365699"/>
            <a:chOff x="-59470075" y="3308975"/>
            <a:chExt cx="318200" cy="316075"/>
          </a:xfrm>
        </p:grpSpPr>
        <p:sp>
          <p:nvSpPr>
            <p:cNvPr id="9081" name="Google Shape;9081;p10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10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10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10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10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10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10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10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10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0" name="Google Shape;9090;p101"/>
          <p:cNvGrpSpPr/>
          <p:nvPr/>
        </p:nvGrpSpPr>
        <p:grpSpPr>
          <a:xfrm>
            <a:off x="1295729" y="1533705"/>
            <a:ext cx="367261" cy="364686"/>
            <a:chOff x="-64781025" y="3361050"/>
            <a:chExt cx="317425" cy="315200"/>
          </a:xfrm>
        </p:grpSpPr>
        <p:sp>
          <p:nvSpPr>
            <p:cNvPr id="9091" name="Google Shape;9091;p10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10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10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10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95" name="Google Shape;9095;p101"/>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101"/>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101"/>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98" name="Google Shape;9098;p101"/>
          <p:cNvGrpSpPr/>
          <p:nvPr/>
        </p:nvGrpSpPr>
        <p:grpSpPr>
          <a:xfrm>
            <a:off x="3500129" y="1975144"/>
            <a:ext cx="382765" cy="367810"/>
            <a:chOff x="-62890750" y="3747425"/>
            <a:chExt cx="330825" cy="317900"/>
          </a:xfrm>
        </p:grpSpPr>
        <p:sp>
          <p:nvSpPr>
            <p:cNvPr id="9099" name="Google Shape;9099;p10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10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10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10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10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10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10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10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10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10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10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10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10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10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3" name="Google Shape;9113;p101"/>
          <p:cNvGrpSpPr/>
          <p:nvPr/>
        </p:nvGrpSpPr>
        <p:grpSpPr>
          <a:xfrm>
            <a:off x="3507881" y="2404781"/>
            <a:ext cx="367261" cy="366364"/>
            <a:chOff x="-62884425" y="4111775"/>
            <a:chExt cx="317425" cy="316650"/>
          </a:xfrm>
        </p:grpSpPr>
        <p:sp>
          <p:nvSpPr>
            <p:cNvPr id="9114" name="Google Shape;9114;p10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10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6" name="Google Shape;9116;p101"/>
          <p:cNvGrpSpPr/>
          <p:nvPr/>
        </p:nvGrpSpPr>
        <p:grpSpPr>
          <a:xfrm>
            <a:off x="2180515" y="2900850"/>
            <a:ext cx="365438" cy="360001"/>
            <a:chOff x="-60991775" y="3376900"/>
            <a:chExt cx="315850" cy="311150"/>
          </a:xfrm>
        </p:grpSpPr>
        <p:sp>
          <p:nvSpPr>
            <p:cNvPr id="9117" name="Google Shape;9117;p10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10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10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0" name="Google Shape;9120;p101"/>
          <p:cNvGrpSpPr/>
          <p:nvPr/>
        </p:nvGrpSpPr>
        <p:grpSpPr>
          <a:xfrm>
            <a:off x="2180052" y="3351714"/>
            <a:ext cx="366364" cy="359075"/>
            <a:chOff x="-60988625" y="3740800"/>
            <a:chExt cx="316650" cy="310350"/>
          </a:xfrm>
        </p:grpSpPr>
        <p:sp>
          <p:nvSpPr>
            <p:cNvPr id="9121" name="Google Shape;9121;p10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10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10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4" name="Google Shape;9124;p101"/>
          <p:cNvGrpSpPr/>
          <p:nvPr/>
        </p:nvGrpSpPr>
        <p:grpSpPr>
          <a:xfrm>
            <a:off x="2180052" y="3807165"/>
            <a:ext cx="366364" cy="365207"/>
            <a:chOff x="-60987850" y="4100950"/>
            <a:chExt cx="316650" cy="315650"/>
          </a:xfrm>
        </p:grpSpPr>
        <p:sp>
          <p:nvSpPr>
            <p:cNvPr id="9125" name="Google Shape;9125;p10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10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10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10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10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0" name="Google Shape;9130;p101"/>
          <p:cNvGrpSpPr/>
          <p:nvPr/>
        </p:nvGrpSpPr>
        <p:grpSpPr>
          <a:xfrm>
            <a:off x="3949836" y="3352625"/>
            <a:ext cx="369083" cy="357253"/>
            <a:chOff x="-59447250" y="3706150"/>
            <a:chExt cx="319000" cy="308775"/>
          </a:xfrm>
        </p:grpSpPr>
        <p:sp>
          <p:nvSpPr>
            <p:cNvPr id="9131" name="Google Shape;9131;p10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10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10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10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5" name="Google Shape;9135;p101"/>
          <p:cNvGrpSpPr/>
          <p:nvPr/>
        </p:nvGrpSpPr>
        <p:grpSpPr>
          <a:xfrm>
            <a:off x="1738564" y="1533936"/>
            <a:ext cx="368186" cy="364224"/>
            <a:chOff x="-64406125" y="3362225"/>
            <a:chExt cx="318225" cy="314800"/>
          </a:xfrm>
        </p:grpSpPr>
        <p:sp>
          <p:nvSpPr>
            <p:cNvPr id="9136" name="Google Shape;9136;p10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10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38" name="Google Shape;9138;p101"/>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39" name="Google Shape;9139;p101"/>
          <p:cNvGrpSpPr/>
          <p:nvPr/>
        </p:nvGrpSpPr>
        <p:grpSpPr>
          <a:xfrm>
            <a:off x="1739027" y="2404781"/>
            <a:ext cx="367261" cy="366364"/>
            <a:chOff x="-64410850" y="4094450"/>
            <a:chExt cx="317425" cy="316650"/>
          </a:xfrm>
        </p:grpSpPr>
        <p:sp>
          <p:nvSpPr>
            <p:cNvPr id="9140" name="Google Shape;9140;p10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10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10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43" name="Google Shape;9143;p101"/>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44" name="Google Shape;9144;p101"/>
          <p:cNvGrpSpPr/>
          <p:nvPr/>
        </p:nvGrpSpPr>
        <p:grpSpPr>
          <a:xfrm>
            <a:off x="3960575" y="1974854"/>
            <a:ext cx="365467" cy="368389"/>
            <a:chOff x="-62516625" y="3743175"/>
            <a:chExt cx="315875" cy="318400"/>
          </a:xfrm>
        </p:grpSpPr>
        <p:sp>
          <p:nvSpPr>
            <p:cNvPr id="9145" name="Google Shape;9145;p10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10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7" name="Google Shape;9147;p101"/>
          <p:cNvGrpSpPr/>
          <p:nvPr/>
        </p:nvGrpSpPr>
        <p:grpSpPr>
          <a:xfrm>
            <a:off x="3967415" y="2424826"/>
            <a:ext cx="351786" cy="326274"/>
            <a:chOff x="-62511900" y="4129100"/>
            <a:chExt cx="304050" cy="282000"/>
          </a:xfrm>
        </p:grpSpPr>
        <p:sp>
          <p:nvSpPr>
            <p:cNvPr id="9148" name="Google Shape;9148;p10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10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10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10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10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3" name="Google Shape;9153;p101"/>
          <p:cNvGrpSpPr/>
          <p:nvPr/>
        </p:nvGrpSpPr>
        <p:grpSpPr>
          <a:xfrm>
            <a:off x="2645537" y="2897220"/>
            <a:ext cx="310770" cy="367261"/>
            <a:chOff x="-60597975" y="3367475"/>
            <a:chExt cx="268600" cy="317425"/>
          </a:xfrm>
        </p:grpSpPr>
        <p:sp>
          <p:nvSpPr>
            <p:cNvPr id="9154" name="Google Shape;9154;p10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10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10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10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10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59" name="Google Shape;9159;p101"/>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60" name="Google Shape;9160;p101"/>
          <p:cNvGrpSpPr/>
          <p:nvPr/>
        </p:nvGrpSpPr>
        <p:grpSpPr>
          <a:xfrm>
            <a:off x="2617740" y="3858536"/>
            <a:ext cx="366364" cy="262465"/>
            <a:chOff x="-60621600" y="4145650"/>
            <a:chExt cx="316650" cy="226850"/>
          </a:xfrm>
        </p:grpSpPr>
        <p:sp>
          <p:nvSpPr>
            <p:cNvPr id="9161" name="Google Shape;9161;p10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10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10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64" name="Google Shape;9164;p101"/>
          <p:cNvGrpSpPr/>
          <p:nvPr/>
        </p:nvGrpSpPr>
        <p:grpSpPr>
          <a:xfrm>
            <a:off x="3954392" y="3807035"/>
            <a:ext cx="359972" cy="365467"/>
            <a:chOff x="-59400775" y="4084200"/>
            <a:chExt cx="311125" cy="315875"/>
          </a:xfrm>
        </p:grpSpPr>
        <p:sp>
          <p:nvSpPr>
            <p:cNvPr id="9165" name="Google Shape;9165;p10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10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10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10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10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10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1" name="Google Shape;9171;p101"/>
          <p:cNvGrpSpPr/>
          <p:nvPr/>
        </p:nvGrpSpPr>
        <p:grpSpPr>
          <a:xfrm>
            <a:off x="2178486" y="1532866"/>
            <a:ext cx="365438" cy="366364"/>
            <a:chOff x="-64044600" y="3360375"/>
            <a:chExt cx="315850" cy="316650"/>
          </a:xfrm>
        </p:grpSpPr>
        <p:sp>
          <p:nvSpPr>
            <p:cNvPr id="9172" name="Google Shape;9172;p10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10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10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5" name="Google Shape;9175;p101"/>
          <p:cNvGrpSpPr/>
          <p:nvPr/>
        </p:nvGrpSpPr>
        <p:grpSpPr>
          <a:xfrm>
            <a:off x="2204909" y="1975418"/>
            <a:ext cx="312592" cy="367261"/>
            <a:chOff x="-64022550" y="3727425"/>
            <a:chExt cx="270175" cy="317425"/>
          </a:xfrm>
        </p:grpSpPr>
        <p:sp>
          <p:nvSpPr>
            <p:cNvPr id="9176" name="Google Shape;9176;p10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10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10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9" name="Google Shape;9179;p101"/>
          <p:cNvGrpSpPr/>
          <p:nvPr/>
        </p:nvGrpSpPr>
        <p:grpSpPr>
          <a:xfrm>
            <a:off x="2229047" y="2404318"/>
            <a:ext cx="264317" cy="367290"/>
            <a:chOff x="-64001300" y="4093650"/>
            <a:chExt cx="228450" cy="317450"/>
          </a:xfrm>
        </p:grpSpPr>
        <p:sp>
          <p:nvSpPr>
            <p:cNvPr id="9180" name="Google Shape;9180;p10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10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10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10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4" name="Google Shape;9184;p101"/>
          <p:cNvGrpSpPr/>
          <p:nvPr/>
        </p:nvGrpSpPr>
        <p:grpSpPr>
          <a:xfrm>
            <a:off x="848051" y="2897610"/>
            <a:ext cx="359972" cy="366480"/>
            <a:chOff x="-62148800" y="3377700"/>
            <a:chExt cx="311125" cy="316750"/>
          </a:xfrm>
        </p:grpSpPr>
        <p:sp>
          <p:nvSpPr>
            <p:cNvPr id="9185" name="Google Shape;9185;p10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10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7" name="Google Shape;9187;p101"/>
          <p:cNvGrpSpPr/>
          <p:nvPr/>
        </p:nvGrpSpPr>
        <p:grpSpPr>
          <a:xfrm>
            <a:off x="843958" y="3347607"/>
            <a:ext cx="368157" cy="367290"/>
            <a:chOff x="-62154300" y="3743950"/>
            <a:chExt cx="318200" cy="317450"/>
          </a:xfrm>
        </p:grpSpPr>
        <p:sp>
          <p:nvSpPr>
            <p:cNvPr id="9188" name="Google Shape;9188;p10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10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0" name="Google Shape;9190;p101"/>
          <p:cNvGrpSpPr/>
          <p:nvPr/>
        </p:nvGrpSpPr>
        <p:grpSpPr>
          <a:xfrm>
            <a:off x="843944" y="3806587"/>
            <a:ext cx="368186" cy="366364"/>
            <a:chOff x="-62151950" y="4111775"/>
            <a:chExt cx="318225" cy="316650"/>
          </a:xfrm>
        </p:grpSpPr>
        <p:sp>
          <p:nvSpPr>
            <p:cNvPr id="9191" name="Google Shape;9191;p10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10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10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10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5" name="Google Shape;9195;p101"/>
          <p:cNvGrpSpPr/>
          <p:nvPr/>
        </p:nvGrpSpPr>
        <p:grpSpPr>
          <a:xfrm>
            <a:off x="3062568" y="2897133"/>
            <a:ext cx="368157" cy="367434"/>
            <a:chOff x="-60254550" y="3367325"/>
            <a:chExt cx="318200" cy="317575"/>
          </a:xfrm>
        </p:grpSpPr>
        <p:sp>
          <p:nvSpPr>
            <p:cNvPr id="9196" name="Google Shape;9196;p10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10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10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10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0" name="Google Shape;9200;p101"/>
          <p:cNvGrpSpPr/>
          <p:nvPr/>
        </p:nvGrpSpPr>
        <p:grpSpPr>
          <a:xfrm>
            <a:off x="3063465" y="3348127"/>
            <a:ext cx="366364" cy="366248"/>
            <a:chOff x="-60255350" y="3733825"/>
            <a:chExt cx="316650" cy="316550"/>
          </a:xfrm>
        </p:grpSpPr>
        <p:sp>
          <p:nvSpPr>
            <p:cNvPr id="9201" name="Google Shape;9201;p10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10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10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10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10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10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10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8" name="Google Shape;9208;p101"/>
          <p:cNvGrpSpPr/>
          <p:nvPr/>
        </p:nvGrpSpPr>
        <p:grpSpPr>
          <a:xfrm>
            <a:off x="3091262" y="3807035"/>
            <a:ext cx="310770" cy="365467"/>
            <a:chOff x="-60232500" y="4101525"/>
            <a:chExt cx="268600" cy="315875"/>
          </a:xfrm>
        </p:grpSpPr>
        <p:sp>
          <p:nvSpPr>
            <p:cNvPr id="9209" name="Google Shape;9209;p10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10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11" name="Google Shape;9211;p101"/>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12" name="Google Shape;9212;p101"/>
          <p:cNvGrpSpPr/>
          <p:nvPr/>
        </p:nvGrpSpPr>
        <p:grpSpPr>
          <a:xfrm>
            <a:off x="2624262" y="1532866"/>
            <a:ext cx="368186" cy="366364"/>
            <a:chOff x="-63679950" y="3360375"/>
            <a:chExt cx="318225" cy="316650"/>
          </a:xfrm>
        </p:grpSpPr>
        <p:sp>
          <p:nvSpPr>
            <p:cNvPr id="9213" name="Google Shape;9213;p10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10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10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10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17" name="Google Shape;9217;p101"/>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18" name="Google Shape;9218;p101"/>
          <p:cNvGrpSpPr/>
          <p:nvPr/>
        </p:nvGrpSpPr>
        <p:grpSpPr>
          <a:xfrm>
            <a:off x="2622889" y="2404203"/>
            <a:ext cx="370934" cy="367521"/>
            <a:chOff x="-63679950" y="4093450"/>
            <a:chExt cx="320600" cy="317650"/>
          </a:xfrm>
        </p:grpSpPr>
        <p:sp>
          <p:nvSpPr>
            <p:cNvPr id="9219" name="Google Shape;9219;p10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10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10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22" name="Google Shape;9222;p101"/>
          <p:cNvGrpSpPr/>
          <p:nvPr/>
        </p:nvGrpSpPr>
        <p:grpSpPr>
          <a:xfrm>
            <a:off x="1283006" y="2897205"/>
            <a:ext cx="366364" cy="367290"/>
            <a:chOff x="-61784125" y="3377700"/>
            <a:chExt cx="316650" cy="317450"/>
          </a:xfrm>
        </p:grpSpPr>
        <p:sp>
          <p:nvSpPr>
            <p:cNvPr id="9223" name="Google Shape;9223;p10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10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10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10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10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10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10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0" name="Google Shape;9230;p101"/>
          <p:cNvGrpSpPr/>
          <p:nvPr/>
        </p:nvGrpSpPr>
        <p:grpSpPr>
          <a:xfrm>
            <a:off x="1283006" y="3347607"/>
            <a:ext cx="366364" cy="367290"/>
            <a:chOff x="-61783350" y="3743950"/>
            <a:chExt cx="316650" cy="317450"/>
          </a:xfrm>
        </p:grpSpPr>
        <p:sp>
          <p:nvSpPr>
            <p:cNvPr id="9231" name="Google Shape;9231;p10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10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33" name="Google Shape;9233;p101"/>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101"/>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101"/>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36" name="Google Shape;9236;p101"/>
          <p:cNvGrpSpPr/>
          <p:nvPr/>
        </p:nvGrpSpPr>
        <p:grpSpPr>
          <a:xfrm>
            <a:off x="3504430" y="3807440"/>
            <a:ext cx="369112" cy="364657"/>
            <a:chOff x="-59869425" y="4102225"/>
            <a:chExt cx="319025" cy="315175"/>
          </a:xfrm>
        </p:grpSpPr>
        <p:sp>
          <p:nvSpPr>
            <p:cNvPr id="9237" name="Google Shape;9237;p10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10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10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10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1" name="Google Shape;9241;p101"/>
          <p:cNvGrpSpPr/>
          <p:nvPr/>
        </p:nvGrpSpPr>
        <p:grpSpPr>
          <a:xfrm>
            <a:off x="2623233" y="4276262"/>
            <a:ext cx="366364" cy="365467"/>
            <a:chOff x="-59029025" y="3711650"/>
            <a:chExt cx="316650" cy="315875"/>
          </a:xfrm>
        </p:grpSpPr>
        <p:sp>
          <p:nvSpPr>
            <p:cNvPr id="9242" name="Google Shape;9242;p10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10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10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10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10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10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10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9" name="Google Shape;9249;p101"/>
          <p:cNvGrpSpPr/>
          <p:nvPr/>
        </p:nvGrpSpPr>
        <p:grpSpPr>
          <a:xfrm>
            <a:off x="4859311" y="1532317"/>
            <a:ext cx="351940" cy="348188"/>
            <a:chOff x="581525" y="3254850"/>
            <a:chExt cx="297750" cy="294575"/>
          </a:xfrm>
        </p:grpSpPr>
        <p:sp>
          <p:nvSpPr>
            <p:cNvPr id="9250" name="Google Shape;9250;p10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10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10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3" name="Google Shape;9253;p101"/>
          <p:cNvGrpSpPr/>
          <p:nvPr/>
        </p:nvGrpSpPr>
        <p:grpSpPr>
          <a:xfrm>
            <a:off x="4858380" y="1971253"/>
            <a:ext cx="353802" cy="351497"/>
            <a:chOff x="580725" y="3617925"/>
            <a:chExt cx="299325" cy="297375"/>
          </a:xfrm>
        </p:grpSpPr>
        <p:sp>
          <p:nvSpPr>
            <p:cNvPr id="9254" name="Google Shape;9254;p10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10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10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10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10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9" name="Google Shape;9259;p101"/>
          <p:cNvGrpSpPr/>
          <p:nvPr/>
        </p:nvGrpSpPr>
        <p:grpSpPr>
          <a:xfrm>
            <a:off x="4860242" y="2418443"/>
            <a:ext cx="350079" cy="350079"/>
            <a:chOff x="583100" y="3982600"/>
            <a:chExt cx="296175" cy="296175"/>
          </a:xfrm>
        </p:grpSpPr>
        <p:sp>
          <p:nvSpPr>
            <p:cNvPr id="9260" name="Google Shape;9260;p10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10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10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10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10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10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10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7" name="Google Shape;9267;p101"/>
          <p:cNvGrpSpPr/>
          <p:nvPr/>
        </p:nvGrpSpPr>
        <p:grpSpPr>
          <a:xfrm>
            <a:off x="7092856" y="1532067"/>
            <a:ext cx="307231" cy="348690"/>
            <a:chOff x="2423775" y="3226875"/>
            <a:chExt cx="259925" cy="295000"/>
          </a:xfrm>
        </p:grpSpPr>
        <p:sp>
          <p:nvSpPr>
            <p:cNvPr id="9268" name="Google Shape;9268;p10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10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10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1" name="Google Shape;9271;p101"/>
          <p:cNvGrpSpPr/>
          <p:nvPr/>
        </p:nvGrpSpPr>
        <p:grpSpPr>
          <a:xfrm>
            <a:off x="7070043" y="1973352"/>
            <a:ext cx="352857" cy="347301"/>
            <a:chOff x="2404875" y="3592725"/>
            <a:chExt cx="298525" cy="293825"/>
          </a:xfrm>
        </p:grpSpPr>
        <p:sp>
          <p:nvSpPr>
            <p:cNvPr id="9272" name="Google Shape;9272;p10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10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10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5" name="Google Shape;9275;p101"/>
          <p:cNvGrpSpPr/>
          <p:nvPr/>
        </p:nvGrpSpPr>
        <p:grpSpPr>
          <a:xfrm>
            <a:off x="7070974" y="2418917"/>
            <a:ext cx="350995" cy="349133"/>
            <a:chOff x="2404875" y="3955825"/>
            <a:chExt cx="296950" cy="295375"/>
          </a:xfrm>
        </p:grpSpPr>
        <p:sp>
          <p:nvSpPr>
            <p:cNvPr id="9276" name="Google Shape;9276;p10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10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10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10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0" name="Google Shape;9280;p101"/>
          <p:cNvGrpSpPr/>
          <p:nvPr/>
        </p:nvGrpSpPr>
        <p:grpSpPr>
          <a:xfrm>
            <a:off x="5764954" y="2883111"/>
            <a:ext cx="349163" cy="350079"/>
            <a:chOff x="4263650" y="3235150"/>
            <a:chExt cx="295400" cy="296175"/>
          </a:xfrm>
        </p:grpSpPr>
        <p:sp>
          <p:nvSpPr>
            <p:cNvPr id="9281" name="Google Shape;9281;p10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10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10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10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10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6" name="Google Shape;9286;p101"/>
          <p:cNvGrpSpPr/>
          <p:nvPr/>
        </p:nvGrpSpPr>
        <p:grpSpPr>
          <a:xfrm>
            <a:off x="5762634" y="3342272"/>
            <a:ext cx="353802" cy="327739"/>
            <a:chOff x="4266025" y="3609275"/>
            <a:chExt cx="299325" cy="277275"/>
          </a:xfrm>
        </p:grpSpPr>
        <p:sp>
          <p:nvSpPr>
            <p:cNvPr id="9287" name="Google Shape;9287;p10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10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89" name="Google Shape;9289;p101"/>
          <p:cNvGrpSpPr/>
          <p:nvPr/>
        </p:nvGrpSpPr>
        <p:grpSpPr>
          <a:xfrm>
            <a:off x="5763092" y="3807659"/>
            <a:ext cx="352886" cy="349133"/>
            <a:chOff x="4263650" y="3963700"/>
            <a:chExt cx="298550" cy="295375"/>
          </a:xfrm>
        </p:grpSpPr>
        <p:sp>
          <p:nvSpPr>
            <p:cNvPr id="9290" name="Google Shape;9290;p10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10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10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10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10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10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10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97" name="Google Shape;9297;p101"/>
          <p:cNvGrpSpPr/>
          <p:nvPr/>
        </p:nvGrpSpPr>
        <p:grpSpPr>
          <a:xfrm>
            <a:off x="8041429" y="2883111"/>
            <a:ext cx="226264" cy="350079"/>
            <a:chOff x="6164975" y="3211525"/>
            <a:chExt cx="191425" cy="296175"/>
          </a:xfrm>
        </p:grpSpPr>
        <p:sp>
          <p:nvSpPr>
            <p:cNvPr id="9298" name="Google Shape;9298;p10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10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10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10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10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10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10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5" name="Google Shape;9305;p101"/>
          <p:cNvGrpSpPr/>
          <p:nvPr/>
        </p:nvGrpSpPr>
        <p:grpSpPr>
          <a:xfrm>
            <a:off x="5303466" y="1531387"/>
            <a:ext cx="352886" cy="350049"/>
            <a:chOff x="946175" y="3253275"/>
            <a:chExt cx="298550" cy="296150"/>
          </a:xfrm>
        </p:grpSpPr>
        <p:sp>
          <p:nvSpPr>
            <p:cNvPr id="9306" name="Google Shape;9306;p10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10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10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10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10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1" name="Google Shape;9311;p101"/>
          <p:cNvGrpSpPr/>
          <p:nvPr/>
        </p:nvGrpSpPr>
        <p:grpSpPr>
          <a:xfrm>
            <a:off x="5304397" y="1973351"/>
            <a:ext cx="351024" cy="347301"/>
            <a:chOff x="946175" y="3619500"/>
            <a:chExt cx="296975" cy="293825"/>
          </a:xfrm>
        </p:grpSpPr>
        <p:sp>
          <p:nvSpPr>
            <p:cNvPr id="9312" name="Google Shape;9312;p10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10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10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10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10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10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8" name="Google Shape;9318;p101"/>
          <p:cNvGrpSpPr/>
          <p:nvPr/>
        </p:nvGrpSpPr>
        <p:grpSpPr>
          <a:xfrm>
            <a:off x="5303939" y="2417985"/>
            <a:ext cx="351940" cy="350995"/>
            <a:chOff x="944600" y="3981825"/>
            <a:chExt cx="297750" cy="296950"/>
          </a:xfrm>
        </p:grpSpPr>
        <p:sp>
          <p:nvSpPr>
            <p:cNvPr id="9319" name="Google Shape;9319;p10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10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10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10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3" name="Google Shape;9323;p101"/>
          <p:cNvGrpSpPr/>
          <p:nvPr/>
        </p:nvGrpSpPr>
        <p:grpSpPr>
          <a:xfrm>
            <a:off x="7520875" y="1531845"/>
            <a:ext cx="350079" cy="349133"/>
            <a:chOff x="2768750" y="3227275"/>
            <a:chExt cx="296175" cy="295375"/>
          </a:xfrm>
        </p:grpSpPr>
        <p:sp>
          <p:nvSpPr>
            <p:cNvPr id="9324" name="Google Shape;9324;p10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10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10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10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10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10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10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10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2" name="Google Shape;9332;p101"/>
          <p:cNvGrpSpPr/>
          <p:nvPr/>
        </p:nvGrpSpPr>
        <p:grpSpPr>
          <a:xfrm>
            <a:off x="7541826" y="1972717"/>
            <a:ext cx="308177" cy="348572"/>
            <a:chOff x="2786075" y="3591800"/>
            <a:chExt cx="260725" cy="294900"/>
          </a:xfrm>
        </p:grpSpPr>
        <p:sp>
          <p:nvSpPr>
            <p:cNvPr id="9333" name="Google Shape;9333;p10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10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10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10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10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8" name="Google Shape;9338;p101"/>
          <p:cNvGrpSpPr/>
          <p:nvPr/>
        </p:nvGrpSpPr>
        <p:grpSpPr>
          <a:xfrm>
            <a:off x="7582324" y="2418444"/>
            <a:ext cx="227180" cy="350079"/>
            <a:chOff x="2819150" y="3955025"/>
            <a:chExt cx="192200" cy="296175"/>
          </a:xfrm>
        </p:grpSpPr>
        <p:sp>
          <p:nvSpPr>
            <p:cNvPr id="9339" name="Google Shape;9339;p10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10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10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10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3" name="Google Shape;9343;p101"/>
          <p:cNvGrpSpPr/>
          <p:nvPr/>
        </p:nvGrpSpPr>
        <p:grpSpPr>
          <a:xfrm>
            <a:off x="6206097" y="2884042"/>
            <a:ext cx="349133" cy="348217"/>
            <a:chOff x="4629125" y="3235150"/>
            <a:chExt cx="295375" cy="294600"/>
          </a:xfrm>
        </p:grpSpPr>
        <p:sp>
          <p:nvSpPr>
            <p:cNvPr id="9344" name="Google Shape;9344;p10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10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10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10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10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9" name="Google Shape;9349;p101"/>
          <p:cNvGrpSpPr/>
          <p:nvPr/>
        </p:nvGrpSpPr>
        <p:grpSpPr>
          <a:xfrm>
            <a:off x="6206082" y="3331575"/>
            <a:ext cx="349163" cy="349133"/>
            <a:chOff x="4628325" y="3599825"/>
            <a:chExt cx="295400" cy="295375"/>
          </a:xfrm>
        </p:grpSpPr>
        <p:sp>
          <p:nvSpPr>
            <p:cNvPr id="9350" name="Google Shape;9350;p10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10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10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10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10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10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10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10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10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10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10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10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2" name="Google Shape;9362;p101"/>
          <p:cNvGrpSpPr/>
          <p:nvPr/>
        </p:nvGrpSpPr>
        <p:grpSpPr>
          <a:xfrm>
            <a:off x="6227033" y="3807186"/>
            <a:ext cx="307261" cy="350079"/>
            <a:chOff x="4645650" y="3962900"/>
            <a:chExt cx="259950" cy="296175"/>
          </a:xfrm>
        </p:grpSpPr>
        <p:sp>
          <p:nvSpPr>
            <p:cNvPr id="9363" name="Google Shape;9363;p10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10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10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10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10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10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9" name="Google Shape;9369;p101"/>
          <p:cNvGrpSpPr/>
          <p:nvPr/>
        </p:nvGrpSpPr>
        <p:grpSpPr>
          <a:xfrm>
            <a:off x="7979994" y="3332048"/>
            <a:ext cx="349133" cy="348188"/>
            <a:chOff x="6143725" y="3582500"/>
            <a:chExt cx="295375" cy="294575"/>
          </a:xfrm>
        </p:grpSpPr>
        <p:sp>
          <p:nvSpPr>
            <p:cNvPr id="9370" name="Google Shape;9370;p10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10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10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10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10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10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10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7" name="Google Shape;9377;p101"/>
          <p:cNvGrpSpPr/>
          <p:nvPr/>
        </p:nvGrpSpPr>
        <p:grpSpPr>
          <a:xfrm>
            <a:off x="5748820" y="1531387"/>
            <a:ext cx="350995" cy="350049"/>
            <a:chOff x="1310075" y="3253275"/>
            <a:chExt cx="296950" cy="296150"/>
          </a:xfrm>
        </p:grpSpPr>
        <p:sp>
          <p:nvSpPr>
            <p:cNvPr id="9378" name="Google Shape;9378;p10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10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10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81" name="Google Shape;9381;p101"/>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82" name="Google Shape;9382;p101"/>
          <p:cNvGrpSpPr/>
          <p:nvPr/>
        </p:nvGrpSpPr>
        <p:grpSpPr>
          <a:xfrm>
            <a:off x="5748347" y="2417646"/>
            <a:ext cx="351941" cy="351675"/>
            <a:chOff x="1310075" y="3980250"/>
            <a:chExt cx="297750" cy="297525"/>
          </a:xfrm>
        </p:grpSpPr>
        <p:sp>
          <p:nvSpPr>
            <p:cNvPr id="9383" name="Google Shape;9383;p10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10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10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10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7" name="Google Shape;9387;p101"/>
          <p:cNvGrpSpPr/>
          <p:nvPr/>
        </p:nvGrpSpPr>
        <p:grpSpPr>
          <a:xfrm>
            <a:off x="8013136" y="1531845"/>
            <a:ext cx="266305" cy="349133"/>
            <a:chOff x="3167275" y="3227275"/>
            <a:chExt cx="225300" cy="295375"/>
          </a:xfrm>
        </p:grpSpPr>
        <p:sp>
          <p:nvSpPr>
            <p:cNvPr id="9388" name="Google Shape;9388;p10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10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10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10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10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93" name="Google Shape;9393;p101"/>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94" name="Google Shape;9394;p101"/>
          <p:cNvGrpSpPr/>
          <p:nvPr/>
        </p:nvGrpSpPr>
        <p:grpSpPr>
          <a:xfrm>
            <a:off x="7970318" y="2418902"/>
            <a:ext cx="351940" cy="349163"/>
            <a:chOff x="3133425" y="3955025"/>
            <a:chExt cx="297750" cy="295400"/>
          </a:xfrm>
        </p:grpSpPr>
        <p:sp>
          <p:nvSpPr>
            <p:cNvPr id="9395" name="Google Shape;9395;p10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10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10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8" name="Google Shape;9398;p101"/>
          <p:cNvGrpSpPr/>
          <p:nvPr/>
        </p:nvGrpSpPr>
        <p:grpSpPr>
          <a:xfrm>
            <a:off x="6650491" y="2882490"/>
            <a:ext cx="350079" cy="351320"/>
            <a:chOff x="4991425" y="3234750"/>
            <a:chExt cx="296175" cy="297225"/>
          </a:xfrm>
        </p:grpSpPr>
        <p:sp>
          <p:nvSpPr>
            <p:cNvPr id="9399" name="Google Shape;9399;p10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10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10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10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10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10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05" name="Google Shape;9405;p101"/>
          <p:cNvGrpSpPr/>
          <p:nvPr/>
        </p:nvGrpSpPr>
        <p:grpSpPr>
          <a:xfrm>
            <a:off x="6650491" y="3352053"/>
            <a:ext cx="350079" cy="308177"/>
            <a:chOff x="4991425" y="3617150"/>
            <a:chExt cx="296175" cy="260725"/>
          </a:xfrm>
        </p:grpSpPr>
        <p:sp>
          <p:nvSpPr>
            <p:cNvPr id="9406" name="Google Shape;9406;p10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10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10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10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10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10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10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3" name="Google Shape;9413;p101"/>
          <p:cNvGrpSpPr/>
          <p:nvPr/>
        </p:nvGrpSpPr>
        <p:grpSpPr>
          <a:xfrm>
            <a:off x="6727764" y="3807644"/>
            <a:ext cx="195532" cy="349163"/>
            <a:chOff x="5056800" y="3962900"/>
            <a:chExt cx="165425" cy="295400"/>
          </a:xfrm>
        </p:grpSpPr>
        <p:sp>
          <p:nvSpPr>
            <p:cNvPr id="9414" name="Google Shape;9414;p10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10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10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7" name="Google Shape;9417;p101"/>
          <p:cNvGrpSpPr/>
          <p:nvPr/>
        </p:nvGrpSpPr>
        <p:grpSpPr>
          <a:xfrm>
            <a:off x="7979062" y="3807660"/>
            <a:ext cx="350995" cy="349133"/>
            <a:chOff x="6168925" y="3936925"/>
            <a:chExt cx="296950" cy="295375"/>
          </a:xfrm>
        </p:grpSpPr>
        <p:sp>
          <p:nvSpPr>
            <p:cNvPr id="9418" name="Google Shape;9418;p10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9" name="Google Shape;9419;p10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10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10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10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10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4" name="Google Shape;9424;p101"/>
          <p:cNvGrpSpPr/>
          <p:nvPr/>
        </p:nvGrpSpPr>
        <p:grpSpPr>
          <a:xfrm>
            <a:off x="6192756" y="1531845"/>
            <a:ext cx="348188" cy="349133"/>
            <a:chOff x="1674750" y="3254050"/>
            <a:chExt cx="294575" cy="295375"/>
          </a:xfrm>
        </p:grpSpPr>
        <p:sp>
          <p:nvSpPr>
            <p:cNvPr id="9425" name="Google Shape;9425;p10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10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10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8" name="Google Shape;9428;p101"/>
          <p:cNvGrpSpPr/>
          <p:nvPr/>
        </p:nvGrpSpPr>
        <p:grpSpPr>
          <a:xfrm>
            <a:off x="6207177" y="1972435"/>
            <a:ext cx="319347" cy="349133"/>
            <a:chOff x="1687350" y="3618725"/>
            <a:chExt cx="270175" cy="295375"/>
          </a:xfrm>
        </p:grpSpPr>
        <p:sp>
          <p:nvSpPr>
            <p:cNvPr id="9429" name="Google Shape;9429;p10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10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10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2" name="Google Shape;9432;p101"/>
          <p:cNvGrpSpPr/>
          <p:nvPr/>
        </p:nvGrpSpPr>
        <p:grpSpPr>
          <a:xfrm>
            <a:off x="6190880" y="2418916"/>
            <a:ext cx="351940" cy="349133"/>
            <a:chOff x="1672375" y="3982600"/>
            <a:chExt cx="297750" cy="295375"/>
          </a:xfrm>
        </p:grpSpPr>
        <p:sp>
          <p:nvSpPr>
            <p:cNvPr id="9433" name="Google Shape;9433;p10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10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10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6" name="Google Shape;9436;p101"/>
          <p:cNvGrpSpPr/>
          <p:nvPr/>
        </p:nvGrpSpPr>
        <p:grpSpPr>
          <a:xfrm>
            <a:off x="4882872" y="2883111"/>
            <a:ext cx="350079" cy="350079"/>
            <a:chOff x="3497300" y="3227275"/>
            <a:chExt cx="296175" cy="296175"/>
          </a:xfrm>
        </p:grpSpPr>
        <p:sp>
          <p:nvSpPr>
            <p:cNvPr id="9437" name="Google Shape;9437;p10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10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10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10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10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10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10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10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5" name="Google Shape;9445;p101"/>
          <p:cNvGrpSpPr/>
          <p:nvPr/>
        </p:nvGrpSpPr>
        <p:grpSpPr>
          <a:xfrm>
            <a:off x="4883345" y="3332506"/>
            <a:ext cx="349133" cy="347272"/>
            <a:chOff x="3497300" y="3591950"/>
            <a:chExt cx="295375" cy="293800"/>
          </a:xfrm>
        </p:grpSpPr>
        <p:sp>
          <p:nvSpPr>
            <p:cNvPr id="9446" name="Google Shape;9446;p10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10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10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10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10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10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10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10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4" name="Google Shape;9454;p101"/>
          <p:cNvGrpSpPr/>
          <p:nvPr/>
        </p:nvGrpSpPr>
        <p:grpSpPr>
          <a:xfrm>
            <a:off x="4883345" y="3807644"/>
            <a:ext cx="349133" cy="349163"/>
            <a:chOff x="3497300" y="3955025"/>
            <a:chExt cx="295375" cy="295400"/>
          </a:xfrm>
        </p:grpSpPr>
        <p:sp>
          <p:nvSpPr>
            <p:cNvPr id="9455" name="Google Shape;9455;p10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10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10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8" name="Google Shape;9458;p101"/>
          <p:cNvGrpSpPr/>
          <p:nvPr/>
        </p:nvGrpSpPr>
        <p:grpSpPr>
          <a:xfrm>
            <a:off x="7107917" y="2883835"/>
            <a:ext cx="327739" cy="348631"/>
            <a:chOff x="5364750" y="3235150"/>
            <a:chExt cx="277275" cy="294950"/>
          </a:xfrm>
        </p:grpSpPr>
        <p:sp>
          <p:nvSpPr>
            <p:cNvPr id="9459" name="Google Shape;9459;p10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10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10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10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10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10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10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10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7" name="Google Shape;9467;p101"/>
          <p:cNvGrpSpPr/>
          <p:nvPr/>
        </p:nvGrpSpPr>
        <p:grpSpPr>
          <a:xfrm>
            <a:off x="7096274" y="3330171"/>
            <a:ext cx="351024" cy="351940"/>
            <a:chOff x="5355300" y="3598250"/>
            <a:chExt cx="296975" cy="297750"/>
          </a:xfrm>
        </p:grpSpPr>
        <p:sp>
          <p:nvSpPr>
            <p:cNvPr id="9468" name="Google Shape;9468;p10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9" name="Google Shape;9469;p10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10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10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10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10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10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10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76" name="Google Shape;9476;p101"/>
          <p:cNvGrpSpPr/>
          <p:nvPr/>
        </p:nvGrpSpPr>
        <p:grpSpPr>
          <a:xfrm>
            <a:off x="7100470" y="3869093"/>
            <a:ext cx="342632" cy="226264"/>
            <a:chOff x="5358450" y="4015675"/>
            <a:chExt cx="289875" cy="191425"/>
          </a:xfrm>
        </p:grpSpPr>
        <p:sp>
          <p:nvSpPr>
            <p:cNvPr id="9477" name="Google Shape;9477;p10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10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10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10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1" name="Google Shape;9481;p101"/>
          <p:cNvGrpSpPr/>
          <p:nvPr/>
        </p:nvGrpSpPr>
        <p:grpSpPr>
          <a:xfrm>
            <a:off x="6226953" y="4251624"/>
            <a:ext cx="351024" cy="325464"/>
            <a:chOff x="6543825" y="3202075"/>
            <a:chExt cx="296975" cy="275350"/>
          </a:xfrm>
        </p:grpSpPr>
        <p:sp>
          <p:nvSpPr>
            <p:cNvPr id="9482" name="Google Shape;9482;p10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10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10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10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10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10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10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9" name="Google Shape;9489;p101"/>
          <p:cNvGrpSpPr/>
          <p:nvPr/>
        </p:nvGrpSpPr>
        <p:grpSpPr>
          <a:xfrm>
            <a:off x="6633934" y="1531372"/>
            <a:ext cx="350079" cy="350079"/>
            <a:chOff x="2037825" y="3254050"/>
            <a:chExt cx="296175" cy="296175"/>
          </a:xfrm>
        </p:grpSpPr>
        <p:sp>
          <p:nvSpPr>
            <p:cNvPr id="9490" name="Google Shape;9490;p10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10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10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10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10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10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6" name="Google Shape;9496;p101"/>
          <p:cNvGrpSpPr/>
          <p:nvPr/>
        </p:nvGrpSpPr>
        <p:grpSpPr>
          <a:xfrm>
            <a:off x="6632072" y="1972539"/>
            <a:ext cx="353802" cy="348926"/>
            <a:chOff x="2034675" y="3617925"/>
            <a:chExt cx="299325" cy="295200"/>
          </a:xfrm>
        </p:grpSpPr>
        <p:sp>
          <p:nvSpPr>
            <p:cNvPr id="9497" name="Google Shape;9497;p10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10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10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10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10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2" name="Google Shape;9502;p101"/>
          <p:cNvGrpSpPr/>
          <p:nvPr/>
        </p:nvGrpSpPr>
        <p:grpSpPr>
          <a:xfrm>
            <a:off x="6633934" y="2418916"/>
            <a:ext cx="350079" cy="349133"/>
            <a:chOff x="2037825" y="3981825"/>
            <a:chExt cx="296175" cy="295375"/>
          </a:xfrm>
        </p:grpSpPr>
        <p:sp>
          <p:nvSpPr>
            <p:cNvPr id="9503" name="Google Shape;9503;p10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10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10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6" name="Google Shape;9506;p101"/>
          <p:cNvGrpSpPr/>
          <p:nvPr/>
        </p:nvGrpSpPr>
        <p:grpSpPr>
          <a:xfrm>
            <a:off x="5318952" y="2915232"/>
            <a:ext cx="350079" cy="285837"/>
            <a:chOff x="3860400" y="3254050"/>
            <a:chExt cx="296175" cy="241825"/>
          </a:xfrm>
        </p:grpSpPr>
        <p:sp>
          <p:nvSpPr>
            <p:cNvPr id="9507" name="Google Shape;9507;p10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10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10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10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10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10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10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4" name="Google Shape;9514;p101"/>
          <p:cNvGrpSpPr/>
          <p:nvPr/>
        </p:nvGrpSpPr>
        <p:grpSpPr>
          <a:xfrm>
            <a:off x="5318479" y="3331102"/>
            <a:ext cx="351024" cy="350079"/>
            <a:chOff x="3859600" y="3591950"/>
            <a:chExt cx="296975" cy="296175"/>
          </a:xfrm>
        </p:grpSpPr>
        <p:sp>
          <p:nvSpPr>
            <p:cNvPr id="9515" name="Google Shape;9515;p10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10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10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8" name="Google Shape;9518;p101"/>
          <p:cNvGrpSpPr/>
          <p:nvPr/>
        </p:nvGrpSpPr>
        <p:grpSpPr>
          <a:xfrm>
            <a:off x="5318952" y="3807186"/>
            <a:ext cx="350079" cy="350079"/>
            <a:chOff x="3860400" y="3955025"/>
            <a:chExt cx="296175" cy="296175"/>
          </a:xfrm>
        </p:grpSpPr>
        <p:sp>
          <p:nvSpPr>
            <p:cNvPr id="9519" name="Google Shape;9519;p10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0" name="Google Shape;9520;p10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10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10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10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4" name="Google Shape;9524;p101"/>
          <p:cNvGrpSpPr/>
          <p:nvPr/>
        </p:nvGrpSpPr>
        <p:grpSpPr>
          <a:xfrm>
            <a:off x="7534167" y="2883584"/>
            <a:ext cx="355664" cy="349133"/>
            <a:chOff x="5716825" y="3235950"/>
            <a:chExt cx="300900" cy="295375"/>
          </a:xfrm>
        </p:grpSpPr>
        <p:sp>
          <p:nvSpPr>
            <p:cNvPr id="9525" name="Google Shape;9525;p10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10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10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10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9" name="Google Shape;9529;p101"/>
          <p:cNvGrpSpPr/>
          <p:nvPr/>
        </p:nvGrpSpPr>
        <p:grpSpPr>
          <a:xfrm>
            <a:off x="7547199" y="3342272"/>
            <a:ext cx="329601" cy="327739"/>
            <a:chOff x="5727850" y="3609275"/>
            <a:chExt cx="278850" cy="277275"/>
          </a:xfrm>
        </p:grpSpPr>
        <p:sp>
          <p:nvSpPr>
            <p:cNvPr id="9530" name="Google Shape;9530;p10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10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10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10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10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35" name="Google Shape;9535;p101"/>
          <p:cNvGrpSpPr/>
          <p:nvPr/>
        </p:nvGrpSpPr>
        <p:grpSpPr>
          <a:xfrm>
            <a:off x="7558383" y="3807659"/>
            <a:ext cx="307231" cy="349133"/>
            <a:chOff x="5736525" y="3963700"/>
            <a:chExt cx="259925" cy="295375"/>
          </a:xfrm>
        </p:grpSpPr>
        <p:sp>
          <p:nvSpPr>
            <p:cNvPr id="9536" name="Google Shape;9536;p10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7" name="Google Shape;9537;p10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10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10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10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10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10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3" name="Google Shape;9543;p101"/>
          <p:cNvGrpSpPr/>
          <p:nvPr/>
        </p:nvGrpSpPr>
        <p:grpSpPr>
          <a:xfrm>
            <a:off x="6649963" y="4256985"/>
            <a:ext cx="351024" cy="350079"/>
            <a:chOff x="6553275" y="3604550"/>
            <a:chExt cx="296975" cy="296175"/>
          </a:xfrm>
        </p:grpSpPr>
        <p:sp>
          <p:nvSpPr>
            <p:cNvPr id="9544" name="Google Shape;9544;p10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5" name="Google Shape;9545;p10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10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10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10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10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9553" name="Shape 9553"/>
        <p:cNvGrpSpPr/>
        <p:nvPr/>
      </p:nvGrpSpPr>
      <p:grpSpPr>
        <a:xfrm>
          <a:off x="0" y="0"/>
          <a:ext cx="0" cy="0"/>
          <a:chOff x="0" y="0"/>
          <a:chExt cx="0" cy="0"/>
        </a:xfrm>
      </p:grpSpPr>
      <p:sp>
        <p:nvSpPr>
          <p:cNvPr id="9554" name="Google Shape;9554;p102"/>
          <p:cNvSpPr txBox="1"/>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Help &amp; Support </a:t>
            </a:r>
            <a:r>
              <a:rPr lang="en-GB">
                <a:latin typeface="Arial" panose="020B0604020202020204"/>
                <a:ea typeface="Arial" panose="020B0604020202020204"/>
                <a:cs typeface="Arial" panose="020B0604020202020204"/>
                <a:sym typeface="Arial" panose="020B0604020202020204"/>
              </a:rPr>
              <a:t>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9555" name="Google Shape;9555;p102"/>
          <p:cNvSpPr txBox="1"/>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Avatar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9556" name="Google Shape;9556;p102"/>
          <p:cNvGrpSpPr/>
          <p:nvPr/>
        </p:nvGrpSpPr>
        <p:grpSpPr>
          <a:xfrm>
            <a:off x="877057" y="1532946"/>
            <a:ext cx="294401" cy="353645"/>
            <a:chOff x="-35814600" y="3202075"/>
            <a:chExt cx="242625" cy="291450"/>
          </a:xfrm>
        </p:grpSpPr>
        <p:sp>
          <p:nvSpPr>
            <p:cNvPr id="9557" name="Google Shape;9557;p10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10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10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10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10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10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10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4" name="Google Shape;9564;p102"/>
          <p:cNvGrpSpPr/>
          <p:nvPr/>
        </p:nvGrpSpPr>
        <p:grpSpPr>
          <a:xfrm>
            <a:off x="847435" y="1973866"/>
            <a:ext cx="353645" cy="353888"/>
            <a:chOff x="-35839800" y="3561025"/>
            <a:chExt cx="291450" cy="291650"/>
          </a:xfrm>
        </p:grpSpPr>
        <p:sp>
          <p:nvSpPr>
            <p:cNvPr id="9565" name="Google Shape;9565;p10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10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10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10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10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10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10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72" name="Google Shape;9572;p102"/>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73" name="Google Shape;9573;p102"/>
          <p:cNvGrpSpPr/>
          <p:nvPr/>
        </p:nvGrpSpPr>
        <p:grpSpPr>
          <a:xfrm>
            <a:off x="3084980" y="1532946"/>
            <a:ext cx="353645" cy="353645"/>
            <a:chOff x="-34003850" y="3227275"/>
            <a:chExt cx="291450" cy="291450"/>
          </a:xfrm>
        </p:grpSpPr>
        <p:sp>
          <p:nvSpPr>
            <p:cNvPr id="9574" name="Google Shape;9574;p10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10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10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10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10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9" name="Google Shape;9579;p102"/>
          <p:cNvGrpSpPr/>
          <p:nvPr/>
        </p:nvGrpSpPr>
        <p:grpSpPr>
          <a:xfrm>
            <a:off x="3084510" y="1973638"/>
            <a:ext cx="354586" cy="354343"/>
            <a:chOff x="-34004625" y="3585850"/>
            <a:chExt cx="292225" cy="292025"/>
          </a:xfrm>
        </p:grpSpPr>
        <p:sp>
          <p:nvSpPr>
            <p:cNvPr id="9580" name="Google Shape;9580;p10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1" name="Google Shape;9581;p10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10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10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10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5" name="Google Shape;9585;p102"/>
          <p:cNvGrpSpPr/>
          <p:nvPr/>
        </p:nvGrpSpPr>
        <p:grpSpPr>
          <a:xfrm>
            <a:off x="3084025" y="2408839"/>
            <a:ext cx="355557" cy="354616"/>
            <a:chOff x="-34005425" y="3945575"/>
            <a:chExt cx="293025" cy="292250"/>
          </a:xfrm>
        </p:grpSpPr>
        <p:sp>
          <p:nvSpPr>
            <p:cNvPr id="9586" name="Google Shape;9586;p10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10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10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9" name="Google Shape;9589;p102"/>
          <p:cNvGrpSpPr/>
          <p:nvPr/>
        </p:nvGrpSpPr>
        <p:grpSpPr>
          <a:xfrm>
            <a:off x="1731124" y="2882015"/>
            <a:ext cx="358408" cy="355557"/>
            <a:chOff x="-32174975" y="3192625"/>
            <a:chExt cx="295375" cy="293025"/>
          </a:xfrm>
        </p:grpSpPr>
        <p:sp>
          <p:nvSpPr>
            <p:cNvPr id="9590" name="Google Shape;9590;p10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10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10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10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4" name="Google Shape;9594;p102"/>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102"/>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6" name="Google Shape;9596;p102"/>
          <p:cNvGrpSpPr/>
          <p:nvPr/>
        </p:nvGrpSpPr>
        <p:grpSpPr>
          <a:xfrm>
            <a:off x="3970274" y="2882970"/>
            <a:ext cx="354586" cy="353645"/>
            <a:chOff x="-30345325" y="3184750"/>
            <a:chExt cx="292225" cy="291450"/>
          </a:xfrm>
        </p:grpSpPr>
        <p:sp>
          <p:nvSpPr>
            <p:cNvPr id="9597" name="Google Shape;9597;p10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8" name="Google Shape;9598;p10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10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10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10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2" name="Google Shape;9602;p102"/>
          <p:cNvGrpSpPr/>
          <p:nvPr/>
        </p:nvGrpSpPr>
        <p:grpSpPr>
          <a:xfrm>
            <a:off x="1295026" y="1532946"/>
            <a:ext cx="353645" cy="353645"/>
            <a:chOff x="-35481425" y="3202075"/>
            <a:chExt cx="291450" cy="291450"/>
          </a:xfrm>
        </p:grpSpPr>
        <p:sp>
          <p:nvSpPr>
            <p:cNvPr id="9603" name="Google Shape;9603;p10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10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10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10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10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10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10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0" name="Google Shape;9610;p102"/>
          <p:cNvGrpSpPr/>
          <p:nvPr/>
        </p:nvGrpSpPr>
        <p:grpSpPr>
          <a:xfrm>
            <a:off x="1294556" y="1974472"/>
            <a:ext cx="354586" cy="352675"/>
            <a:chOff x="-35482200" y="3561225"/>
            <a:chExt cx="292225" cy="290650"/>
          </a:xfrm>
        </p:grpSpPr>
        <p:sp>
          <p:nvSpPr>
            <p:cNvPr id="9611" name="Google Shape;9611;p10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10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10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4" name="Google Shape;9614;p102"/>
          <p:cNvGrpSpPr/>
          <p:nvPr/>
        </p:nvGrpSpPr>
        <p:grpSpPr>
          <a:xfrm>
            <a:off x="1295026" y="2409340"/>
            <a:ext cx="353645" cy="353615"/>
            <a:chOff x="-35481425" y="3919600"/>
            <a:chExt cx="291450" cy="291425"/>
          </a:xfrm>
        </p:grpSpPr>
        <p:sp>
          <p:nvSpPr>
            <p:cNvPr id="9615" name="Google Shape;9615;p10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10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10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10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10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10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10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10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23" name="Google Shape;9623;p102"/>
          <p:cNvGrpSpPr/>
          <p:nvPr/>
        </p:nvGrpSpPr>
        <p:grpSpPr>
          <a:xfrm>
            <a:off x="3530661" y="1533431"/>
            <a:ext cx="357468" cy="352675"/>
            <a:chOff x="-33645475" y="3228075"/>
            <a:chExt cx="294600" cy="290650"/>
          </a:xfrm>
        </p:grpSpPr>
        <p:sp>
          <p:nvSpPr>
            <p:cNvPr id="9624" name="Google Shape;9624;p10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10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10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10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10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10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10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1" name="Google Shape;9631;p102"/>
          <p:cNvGrpSpPr/>
          <p:nvPr/>
        </p:nvGrpSpPr>
        <p:grpSpPr>
          <a:xfrm>
            <a:off x="3531631" y="1973516"/>
            <a:ext cx="355526" cy="354586"/>
            <a:chOff x="-33646250" y="3586425"/>
            <a:chExt cx="293000" cy="292225"/>
          </a:xfrm>
        </p:grpSpPr>
        <p:sp>
          <p:nvSpPr>
            <p:cNvPr id="9632" name="Google Shape;9632;p10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10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4" name="Google Shape;9634;p102"/>
          <p:cNvGrpSpPr/>
          <p:nvPr/>
        </p:nvGrpSpPr>
        <p:grpSpPr>
          <a:xfrm>
            <a:off x="3532101" y="2408369"/>
            <a:ext cx="354586" cy="355557"/>
            <a:chOff x="-33645475" y="3944800"/>
            <a:chExt cx="292225" cy="293025"/>
          </a:xfrm>
        </p:grpSpPr>
        <p:sp>
          <p:nvSpPr>
            <p:cNvPr id="9635" name="Google Shape;9635;p10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10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10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10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10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10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10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10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10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10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5" name="Google Shape;9645;p102"/>
          <p:cNvGrpSpPr/>
          <p:nvPr/>
        </p:nvGrpSpPr>
        <p:grpSpPr>
          <a:xfrm>
            <a:off x="2185320" y="2882106"/>
            <a:ext cx="352675" cy="355375"/>
            <a:chOff x="-31809525" y="3192625"/>
            <a:chExt cx="290650" cy="292875"/>
          </a:xfrm>
        </p:grpSpPr>
        <p:sp>
          <p:nvSpPr>
            <p:cNvPr id="9646" name="Google Shape;9646;p10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10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10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10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0" name="Google Shape;9650;p102"/>
          <p:cNvGrpSpPr/>
          <p:nvPr/>
        </p:nvGrpSpPr>
        <p:grpSpPr>
          <a:xfrm>
            <a:off x="2184835" y="3352658"/>
            <a:ext cx="353645" cy="355557"/>
            <a:chOff x="-31811100" y="3550975"/>
            <a:chExt cx="291450" cy="293025"/>
          </a:xfrm>
        </p:grpSpPr>
        <p:sp>
          <p:nvSpPr>
            <p:cNvPr id="9651" name="Google Shape;9651;p10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10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10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10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10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10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10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58" name="Google Shape;9658;p102"/>
          <p:cNvGrpSpPr/>
          <p:nvPr/>
        </p:nvGrpSpPr>
        <p:grpSpPr>
          <a:xfrm>
            <a:off x="2178631" y="3816962"/>
            <a:ext cx="366052" cy="356831"/>
            <a:chOff x="-31817400" y="3910025"/>
            <a:chExt cx="301675" cy="294075"/>
          </a:xfrm>
        </p:grpSpPr>
        <p:sp>
          <p:nvSpPr>
            <p:cNvPr id="9659" name="Google Shape;9659;p10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10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10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2" name="Google Shape;9662;p102"/>
          <p:cNvGrpSpPr/>
          <p:nvPr/>
        </p:nvGrpSpPr>
        <p:grpSpPr>
          <a:xfrm>
            <a:off x="3970259" y="3353143"/>
            <a:ext cx="354616" cy="354586"/>
            <a:chOff x="-30354000" y="3569100"/>
            <a:chExt cx="292250" cy="292225"/>
          </a:xfrm>
        </p:grpSpPr>
        <p:sp>
          <p:nvSpPr>
            <p:cNvPr id="9663" name="Google Shape;9663;p10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10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10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10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7" name="Google Shape;9667;p10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10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9" name="Google Shape;9669;p102"/>
          <p:cNvGrpSpPr/>
          <p:nvPr/>
        </p:nvGrpSpPr>
        <p:grpSpPr>
          <a:xfrm>
            <a:off x="1748837" y="1532946"/>
            <a:ext cx="342148" cy="353645"/>
            <a:chOff x="-35118325" y="3202075"/>
            <a:chExt cx="281975" cy="291450"/>
          </a:xfrm>
        </p:grpSpPr>
        <p:sp>
          <p:nvSpPr>
            <p:cNvPr id="9670" name="Google Shape;9670;p10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10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10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10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4" name="Google Shape;9674;p102"/>
          <p:cNvGrpSpPr/>
          <p:nvPr/>
        </p:nvGrpSpPr>
        <p:grpSpPr>
          <a:xfrm>
            <a:off x="1742618" y="1974199"/>
            <a:ext cx="354586" cy="353221"/>
            <a:chOff x="-35123050" y="3561225"/>
            <a:chExt cx="292225" cy="291100"/>
          </a:xfrm>
        </p:grpSpPr>
        <p:sp>
          <p:nvSpPr>
            <p:cNvPr id="9675" name="Google Shape;9675;p10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10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7" name="Google Shape;9677;p102"/>
          <p:cNvGrpSpPr/>
          <p:nvPr/>
        </p:nvGrpSpPr>
        <p:grpSpPr>
          <a:xfrm>
            <a:off x="1784677" y="2409340"/>
            <a:ext cx="270467" cy="353615"/>
            <a:chOff x="-35089175" y="3919600"/>
            <a:chExt cx="222900" cy="291425"/>
          </a:xfrm>
        </p:grpSpPr>
        <p:sp>
          <p:nvSpPr>
            <p:cNvPr id="9678" name="Google Shape;9678;p10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9" name="Google Shape;9679;p10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0" name="Google Shape;9680;p102"/>
          <p:cNvGrpSpPr/>
          <p:nvPr/>
        </p:nvGrpSpPr>
        <p:grpSpPr>
          <a:xfrm>
            <a:off x="3981673" y="1532703"/>
            <a:ext cx="336445" cy="354131"/>
            <a:chOff x="-33277650" y="3226875"/>
            <a:chExt cx="277275" cy="291850"/>
          </a:xfrm>
        </p:grpSpPr>
        <p:sp>
          <p:nvSpPr>
            <p:cNvPr id="9681" name="Google Shape;9681;p10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10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10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10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10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10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10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8" name="Google Shape;9688;p102"/>
          <p:cNvGrpSpPr/>
          <p:nvPr/>
        </p:nvGrpSpPr>
        <p:grpSpPr>
          <a:xfrm>
            <a:off x="3973073" y="1973987"/>
            <a:ext cx="353645" cy="353645"/>
            <a:chOff x="-33286325" y="3586425"/>
            <a:chExt cx="291450" cy="291450"/>
          </a:xfrm>
        </p:grpSpPr>
        <p:sp>
          <p:nvSpPr>
            <p:cNvPr id="9689" name="Google Shape;9689;p10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10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10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10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10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4" name="Google Shape;9694;p102"/>
          <p:cNvGrpSpPr/>
          <p:nvPr/>
        </p:nvGrpSpPr>
        <p:grpSpPr>
          <a:xfrm>
            <a:off x="3973073" y="2408369"/>
            <a:ext cx="353645" cy="355557"/>
            <a:chOff x="-33286325" y="3944800"/>
            <a:chExt cx="291450" cy="293025"/>
          </a:xfrm>
        </p:grpSpPr>
        <p:sp>
          <p:nvSpPr>
            <p:cNvPr id="9695" name="Google Shape;9695;p10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10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10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10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9" name="Google Shape;9699;p102"/>
          <p:cNvGrpSpPr/>
          <p:nvPr/>
        </p:nvGrpSpPr>
        <p:grpSpPr>
          <a:xfrm>
            <a:off x="2631470" y="2881529"/>
            <a:ext cx="353645" cy="356527"/>
            <a:chOff x="-31452725" y="3191825"/>
            <a:chExt cx="291450" cy="293825"/>
          </a:xfrm>
        </p:grpSpPr>
        <p:sp>
          <p:nvSpPr>
            <p:cNvPr id="9700" name="Google Shape;9700;p10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10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10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10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4" name="Google Shape;9704;p102"/>
          <p:cNvGrpSpPr/>
          <p:nvPr/>
        </p:nvGrpSpPr>
        <p:grpSpPr>
          <a:xfrm>
            <a:off x="2631000" y="3353144"/>
            <a:ext cx="354586" cy="354586"/>
            <a:chOff x="-31452725" y="3551775"/>
            <a:chExt cx="292225" cy="292225"/>
          </a:xfrm>
        </p:grpSpPr>
        <p:sp>
          <p:nvSpPr>
            <p:cNvPr id="9705" name="Google Shape;9705;p10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10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10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10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9" name="Google Shape;9709;p102"/>
          <p:cNvGrpSpPr/>
          <p:nvPr/>
        </p:nvGrpSpPr>
        <p:grpSpPr>
          <a:xfrm>
            <a:off x="2629559" y="3817129"/>
            <a:ext cx="357468" cy="356497"/>
            <a:chOff x="-31455100" y="3909350"/>
            <a:chExt cx="294600" cy="293800"/>
          </a:xfrm>
        </p:grpSpPr>
        <p:sp>
          <p:nvSpPr>
            <p:cNvPr id="9710" name="Google Shape;9710;p10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10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2" name="Google Shape;9712;p102"/>
          <p:cNvGrpSpPr/>
          <p:nvPr/>
        </p:nvGrpSpPr>
        <p:grpSpPr>
          <a:xfrm>
            <a:off x="3970744" y="3818084"/>
            <a:ext cx="353645" cy="354586"/>
            <a:chOff x="-30345325" y="3918800"/>
            <a:chExt cx="291450" cy="292225"/>
          </a:xfrm>
        </p:grpSpPr>
        <p:sp>
          <p:nvSpPr>
            <p:cNvPr id="9713" name="Google Shape;9713;p10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10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10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6" name="Google Shape;9716;p10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7" name="Google Shape;9717;p10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8" name="Google Shape;9718;p102"/>
          <p:cNvGrpSpPr/>
          <p:nvPr/>
        </p:nvGrpSpPr>
        <p:grpSpPr>
          <a:xfrm>
            <a:off x="2200736" y="1532946"/>
            <a:ext cx="332593" cy="353645"/>
            <a:chOff x="-34755225" y="3202075"/>
            <a:chExt cx="274100" cy="291450"/>
          </a:xfrm>
        </p:grpSpPr>
        <p:sp>
          <p:nvSpPr>
            <p:cNvPr id="9719" name="Google Shape;9719;p10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10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1" name="Google Shape;9721;p10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10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10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10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10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6" name="Google Shape;9726;p102"/>
          <p:cNvGrpSpPr/>
          <p:nvPr/>
        </p:nvGrpSpPr>
        <p:grpSpPr>
          <a:xfrm>
            <a:off x="2190209" y="1973987"/>
            <a:ext cx="353645" cy="353645"/>
            <a:chOff x="-34763900" y="3561225"/>
            <a:chExt cx="291450" cy="291450"/>
          </a:xfrm>
        </p:grpSpPr>
        <p:sp>
          <p:nvSpPr>
            <p:cNvPr id="9727" name="Google Shape;9727;p10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10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10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30" name="Google Shape;9730;p102"/>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31" name="Google Shape;9731;p102"/>
          <p:cNvGrpSpPr/>
          <p:nvPr/>
        </p:nvGrpSpPr>
        <p:grpSpPr>
          <a:xfrm>
            <a:off x="845106" y="2882499"/>
            <a:ext cx="354586" cy="354586"/>
            <a:chOff x="-32927950" y="3227275"/>
            <a:chExt cx="292225" cy="292225"/>
          </a:xfrm>
        </p:grpSpPr>
        <p:sp>
          <p:nvSpPr>
            <p:cNvPr id="9732" name="Google Shape;9732;p10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10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10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10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6" name="Google Shape;9736;p10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7" name="Google Shape;9737;p102"/>
          <p:cNvGrpSpPr/>
          <p:nvPr/>
        </p:nvGrpSpPr>
        <p:grpSpPr>
          <a:xfrm>
            <a:off x="844621" y="3353613"/>
            <a:ext cx="355557" cy="353645"/>
            <a:chOff x="-32927950" y="3586425"/>
            <a:chExt cx="293025" cy="291450"/>
          </a:xfrm>
        </p:grpSpPr>
        <p:sp>
          <p:nvSpPr>
            <p:cNvPr id="9738" name="Google Shape;9738;p10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9" name="Google Shape;9739;p10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10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10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10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3" name="Google Shape;9743;p102"/>
          <p:cNvGrpSpPr/>
          <p:nvPr/>
        </p:nvGrpSpPr>
        <p:grpSpPr>
          <a:xfrm>
            <a:off x="845106" y="3817598"/>
            <a:ext cx="354586" cy="355557"/>
            <a:chOff x="-32927950" y="3944800"/>
            <a:chExt cx="292225" cy="293025"/>
          </a:xfrm>
        </p:grpSpPr>
        <p:sp>
          <p:nvSpPr>
            <p:cNvPr id="9744" name="Google Shape;9744;p10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10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10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10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10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10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10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10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2" name="Google Shape;9752;p10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3" name="Google Shape;9753;p102"/>
          <p:cNvGrpSpPr/>
          <p:nvPr/>
        </p:nvGrpSpPr>
        <p:grpSpPr>
          <a:xfrm>
            <a:off x="3073898" y="2882849"/>
            <a:ext cx="354586" cy="353888"/>
            <a:chOff x="-31094350" y="3194000"/>
            <a:chExt cx="292225" cy="291650"/>
          </a:xfrm>
        </p:grpSpPr>
        <p:sp>
          <p:nvSpPr>
            <p:cNvPr id="9754" name="Google Shape;9754;p10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10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10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10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10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10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10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10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2" name="Google Shape;9762;p102"/>
          <p:cNvGrpSpPr/>
          <p:nvPr/>
        </p:nvGrpSpPr>
        <p:grpSpPr>
          <a:xfrm>
            <a:off x="3074368" y="3353341"/>
            <a:ext cx="353645" cy="354191"/>
            <a:chOff x="-31093575" y="3552550"/>
            <a:chExt cx="291450" cy="291900"/>
          </a:xfrm>
        </p:grpSpPr>
        <p:sp>
          <p:nvSpPr>
            <p:cNvPr id="9763" name="Google Shape;9763;p10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10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10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10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7" name="Google Shape;9767;p102"/>
          <p:cNvGrpSpPr/>
          <p:nvPr/>
        </p:nvGrpSpPr>
        <p:grpSpPr>
          <a:xfrm>
            <a:off x="3074368" y="3818569"/>
            <a:ext cx="353645" cy="353615"/>
            <a:chOff x="-31093575" y="3911725"/>
            <a:chExt cx="291450" cy="291425"/>
          </a:xfrm>
        </p:grpSpPr>
        <p:sp>
          <p:nvSpPr>
            <p:cNvPr id="9768" name="Google Shape;9768;p10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10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0" name="Google Shape;9770;p102"/>
          <p:cNvGrpSpPr/>
          <p:nvPr/>
        </p:nvGrpSpPr>
        <p:grpSpPr>
          <a:xfrm>
            <a:off x="2183798" y="4275536"/>
            <a:ext cx="356497" cy="354586"/>
            <a:chOff x="-29946000" y="3183175"/>
            <a:chExt cx="293800" cy="292225"/>
          </a:xfrm>
        </p:grpSpPr>
        <p:sp>
          <p:nvSpPr>
            <p:cNvPr id="9771" name="Google Shape;9771;p10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10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10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10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10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10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7" name="Google Shape;9777;p102"/>
          <p:cNvGrpSpPr/>
          <p:nvPr/>
        </p:nvGrpSpPr>
        <p:grpSpPr>
          <a:xfrm>
            <a:off x="2628330" y="1532689"/>
            <a:ext cx="358408" cy="354161"/>
            <a:chOff x="-34408675" y="3202075"/>
            <a:chExt cx="295375" cy="291875"/>
          </a:xfrm>
        </p:grpSpPr>
        <p:sp>
          <p:nvSpPr>
            <p:cNvPr id="9778" name="Google Shape;9778;p10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10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10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10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2" name="Google Shape;9782;p102"/>
          <p:cNvGrpSpPr/>
          <p:nvPr/>
        </p:nvGrpSpPr>
        <p:grpSpPr>
          <a:xfrm>
            <a:off x="2630241" y="1972683"/>
            <a:ext cx="354586" cy="356254"/>
            <a:chOff x="-34405525" y="3558075"/>
            <a:chExt cx="292225" cy="293600"/>
          </a:xfrm>
        </p:grpSpPr>
        <p:sp>
          <p:nvSpPr>
            <p:cNvPr id="9783" name="Google Shape;9783;p10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10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10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6" name="Google Shape;9786;p102"/>
          <p:cNvGrpSpPr/>
          <p:nvPr/>
        </p:nvGrpSpPr>
        <p:grpSpPr>
          <a:xfrm>
            <a:off x="2629755" y="2409340"/>
            <a:ext cx="355557" cy="353615"/>
            <a:chOff x="-34406325" y="3919600"/>
            <a:chExt cx="293025" cy="291425"/>
          </a:xfrm>
        </p:grpSpPr>
        <p:sp>
          <p:nvSpPr>
            <p:cNvPr id="9787" name="Google Shape;9787;p10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10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10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0" name="Google Shape;9790;p10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1" name="Google Shape;9791;p10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10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10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4" name="Google Shape;9794;p102"/>
          <p:cNvGrpSpPr/>
          <p:nvPr/>
        </p:nvGrpSpPr>
        <p:grpSpPr>
          <a:xfrm>
            <a:off x="1293653" y="2888703"/>
            <a:ext cx="353645" cy="342179"/>
            <a:chOff x="-32568800" y="3232000"/>
            <a:chExt cx="291450" cy="282000"/>
          </a:xfrm>
        </p:grpSpPr>
        <p:sp>
          <p:nvSpPr>
            <p:cNvPr id="9795" name="Google Shape;9795;p10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6" name="Google Shape;9796;p10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7" name="Google Shape;9797;p102"/>
          <p:cNvGrpSpPr/>
          <p:nvPr/>
        </p:nvGrpSpPr>
        <p:grpSpPr>
          <a:xfrm>
            <a:off x="1293183" y="3353613"/>
            <a:ext cx="354586" cy="353645"/>
            <a:chOff x="-32569575" y="3586425"/>
            <a:chExt cx="292225" cy="291450"/>
          </a:xfrm>
        </p:grpSpPr>
        <p:sp>
          <p:nvSpPr>
            <p:cNvPr id="9798" name="Google Shape;9798;p10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10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0" name="Google Shape;9800;p102"/>
          <p:cNvGrpSpPr/>
          <p:nvPr/>
        </p:nvGrpSpPr>
        <p:grpSpPr>
          <a:xfrm>
            <a:off x="1284098" y="3818205"/>
            <a:ext cx="372756" cy="354343"/>
            <a:chOff x="-32576675" y="3944600"/>
            <a:chExt cx="307200" cy="292025"/>
          </a:xfrm>
        </p:grpSpPr>
        <p:sp>
          <p:nvSpPr>
            <p:cNvPr id="9801" name="Google Shape;9801;p10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10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3" name="Google Shape;9803;p102"/>
          <p:cNvGrpSpPr/>
          <p:nvPr/>
        </p:nvGrpSpPr>
        <p:grpSpPr>
          <a:xfrm>
            <a:off x="3529065" y="2882500"/>
            <a:ext cx="354586" cy="354586"/>
            <a:chOff x="-30735200" y="3192625"/>
            <a:chExt cx="292225" cy="292225"/>
          </a:xfrm>
        </p:grpSpPr>
        <p:sp>
          <p:nvSpPr>
            <p:cNvPr id="9804" name="Google Shape;9804;p10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10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10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7" name="Google Shape;9807;p10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10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9" name="Google Shape;9809;p10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10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11" name="Google Shape;9811;p102"/>
          <p:cNvGrpSpPr/>
          <p:nvPr/>
        </p:nvGrpSpPr>
        <p:grpSpPr>
          <a:xfrm>
            <a:off x="3529065" y="3353932"/>
            <a:ext cx="354586" cy="353008"/>
            <a:chOff x="-30735200" y="3552550"/>
            <a:chExt cx="292225" cy="290925"/>
          </a:xfrm>
        </p:grpSpPr>
        <p:sp>
          <p:nvSpPr>
            <p:cNvPr id="9812" name="Google Shape;9812;p10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10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14" name="Google Shape;9814;p102"/>
          <p:cNvGrpSpPr/>
          <p:nvPr/>
        </p:nvGrpSpPr>
        <p:grpSpPr>
          <a:xfrm>
            <a:off x="3529065" y="3818554"/>
            <a:ext cx="354586" cy="353645"/>
            <a:chOff x="-30735200" y="3910925"/>
            <a:chExt cx="292225" cy="291450"/>
          </a:xfrm>
        </p:grpSpPr>
        <p:sp>
          <p:nvSpPr>
            <p:cNvPr id="9815" name="Google Shape;9815;p10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10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17" name="Google Shape;9817;p102"/>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18" name="Google Shape;9818;p102"/>
          <p:cNvGrpSpPr/>
          <p:nvPr/>
        </p:nvGrpSpPr>
        <p:grpSpPr>
          <a:xfrm>
            <a:off x="4882910" y="1531421"/>
            <a:ext cx="358971" cy="359224"/>
            <a:chOff x="-57956275" y="3197925"/>
            <a:chExt cx="319000" cy="319225"/>
          </a:xfrm>
        </p:grpSpPr>
        <p:sp>
          <p:nvSpPr>
            <p:cNvPr id="9819" name="Google Shape;9819;p10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10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10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10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10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10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10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6" name="Google Shape;9826;p102"/>
          <p:cNvGrpSpPr/>
          <p:nvPr/>
        </p:nvGrpSpPr>
        <p:grpSpPr>
          <a:xfrm>
            <a:off x="4905064" y="1987846"/>
            <a:ext cx="314662" cy="358971"/>
            <a:chOff x="-57940525" y="3590375"/>
            <a:chExt cx="279625" cy="319000"/>
          </a:xfrm>
        </p:grpSpPr>
        <p:sp>
          <p:nvSpPr>
            <p:cNvPr id="9827" name="Google Shape;9827;p10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10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10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10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10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2" name="Google Shape;9832;p102"/>
          <p:cNvGrpSpPr/>
          <p:nvPr/>
        </p:nvGrpSpPr>
        <p:grpSpPr>
          <a:xfrm>
            <a:off x="4875945" y="2429217"/>
            <a:ext cx="358099" cy="358999"/>
            <a:chOff x="-57959425" y="3982600"/>
            <a:chExt cx="318225" cy="319025"/>
          </a:xfrm>
        </p:grpSpPr>
        <p:sp>
          <p:nvSpPr>
            <p:cNvPr id="9833" name="Google Shape;9833;p10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10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10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10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7" name="Google Shape;9837;p102"/>
          <p:cNvGrpSpPr/>
          <p:nvPr/>
        </p:nvGrpSpPr>
        <p:grpSpPr>
          <a:xfrm>
            <a:off x="7076112" y="1532546"/>
            <a:ext cx="357226" cy="357226"/>
            <a:chOff x="-55987225" y="3198925"/>
            <a:chExt cx="317450" cy="317450"/>
          </a:xfrm>
        </p:grpSpPr>
        <p:sp>
          <p:nvSpPr>
            <p:cNvPr id="9838" name="Google Shape;9838;p10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9" name="Google Shape;9839;p10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10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10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2" name="Google Shape;9842;p102"/>
          <p:cNvGrpSpPr/>
          <p:nvPr/>
        </p:nvGrpSpPr>
        <p:grpSpPr>
          <a:xfrm>
            <a:off x="7076112" y="1988578"/>
            <a:ext cx="357226" cy="357367"/>
            <a:chOff x="-55987225" y="3591025"/>
            <a:chExt cx="317450" cy="317575"/>
          </a:xfrm>
        </p:grpSpPr>
        <p:sp>
          <p:nvSpPr>
            <p:cNvPr id="9843" name="Google Shape;9843;p10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10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10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10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10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8" name="Google Shape;9848;p102"/>
          <p:cNvGrpSpPr/>
          <p:nvPr/>
        </p:nvGrpSpPr>
        <p:grpSpPr>
          <a:xfrm>
            <a:off x="7090027" y="2429217"/>
            <a:ext cx="358999" cy="358999"/>
            <a:chOff x="-55988800" y="3982600"/>
            <a:chExt cx="319025" cy="319025"/>
          </a:xfrm>
        </p:grpSpPr>
        <p:sp>
          <p:nvSpPr>
            <p:cNvPr id="9849" name="Google Shape;9849;p10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10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10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2" name="Google Shape;9852;p10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3" name="Google Shape;9853;p10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4" name="Google Shape;9854;p102"/>
          <p:cNvGrpSpPr/>
          <p:nvPr/>
        </p:nvGrpSpPr>
        <p:grpSpPr>
          <a:xfrm>
            <a:off x="5748546" y="2887174"/>
            <a:ext cx="356326" cy="358971"/>
            <a:chOff x="-54026025" y="3192625"/>
            <a:chExt cx="316650" cy="319000"/>
          </a:xfrm>
        </p:grpSpPr>
        <p:sp>
          <p:nvSpPr>
            <p:cNvPr id="9855" name="Google Shape;9855;p10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10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7" name="Google Shape;9857;p10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10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10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10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10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10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3" name="Google Shape;9863;p102"/>
          <p:cNvGrpSpPr/>
          <p:nvPr/>
        </p:nvGrpSpPr>
        <p:grpSpPr>
          <a:xfrm>
            <a:off x="5768492" y="3358148"/>
            <a:ext cx="316434" cy="358099"/>
            <a:chOff x="-54007925" y="3584850"/>
            <a:chExt cx="281200" cy="318225"/>
          </a:xfrm>
        </p:grpSpPr>
        <p:sp>
          <p:nvSpPr>
            <p:cNvPr id="9864" name="Google Shape;9864;p10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10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10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10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10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10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0" name="Google Shape;9870;p102"/>
          <p:cNvGrpSpPr/>
          <p:nvPr/>
        </p:nvGrpSpPr>
        <p:grpSpPr>
          <a:xfrm>
            <a:off x="5768492" y="3820033"/>
            <a:ext cx="316434" cy="358914"/>
            <a:chOff x="-54007925" y="3975575"/>
            <a:chExt cx="281200" cy="318950"/>
          </a:xfrm>
        </p:grpSpPr>
        <p:sp>
          <p:nvSpPr>
            <p:cNvPr id="9871" name="Google Shape;9871;p10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10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10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10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5" name="Google Shape;9875;p102"/>
          <p:cNvGrpSpPr/>
          <p:nvPr/>
        </p:nvGrpSpPr>
        <p:grpSpPr>
          <a:xfrm>
            <a:off x="8003359" y="2904504"/>
            <a:ext cx="274770" cy="358492"/>
            <a:chOff x="-52005775" y="3208025"/>
            <a:chExt cx="244175" cy="318575"/>
          </a:xfrm>
        </p:grpSpPr>
        <p:sp>
          <p:nvSpPr>
            <p:cNvPr id="9876" name="Google Shape;9876;p10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10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10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10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10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10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10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10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10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10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10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7" name="Google Shape;9887;p102"/>
          <p:cNvGrpSpPr/>
          <p:nvPr/>
        </p:nvGrpSpPr>
        <p:grpSpPr>
          <a:xfrm>
            <a:off x="5309825" y="1532546"/>
            <a:ext cx="358099" cy="358099"/>
            <a:chOff x="-57568775" y="3198925"/>
            <a:chExt cx="318225" cy="318225"/>
          </a:xfrm>
        </p:grpSpPr>
        <p:sp>
          <p:nvSpPr>
            <p:cNvPr id="9888" name="Google Shape;9888;p10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10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10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10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10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10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4" name="Google Shape;9894;p102"/>
          <p:cNvGrpSpPr/>
          <p:nvPr/>
        </p:nvGrpSpPr>
        <p:grpSpPr>
          <a:xfrm>
            <a:off x="5331543" y="1987846"/>
            <a:ext cx="314662" cy="358099"/>
            <a:chOff x="-57549075" y="3590375"/>
            <a:chExt cx="279625" cy="318225"/>
          </a:xfrm>
        </p:grpSpPr>
        <p:sp>
          <p:nvSpPr>
            <p:cNvPr id="9895" name="Google Shape;9895;p10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10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10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10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9" name="Google Shape;9899;p102"/>
          <p:cNvGrpSpPr/>
          <p:nvPr/>
        </p:nvGrpSpPr>
        <p:grpSpPr>
          <a:xfrm>
            <a:off x="5323740" y="2429217"/>
            <a:ext cx="359871" cy="359871"/>
            <a:chOff x="-57570350" y="3982600"/>
            <a:chExt cx="319800" cy="319800"/>
          </a:xfrm>
        </p:grpSpPr>
        <p:sp>
          <p:nvSpPr>
            <p:cNvPr id="9900" name="Google Shape;9900;p10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10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10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10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4" name="Google Shape;9904;p102"/>
          <p:cNvGrpSpPr/>
          <p:nvPr/>
        </p:nvGrpSpPr>
        <p:grpSpPr>
          <a:xfrm>
            <a:off x="7538779" y="1531646"/>
            <a:ext cx="314662" cy="358999"/>
            <a:chOff x="-55576850" y="3198125"/>
            <a:chExt cx="279625" cy="319025"/>
          </a:xfrm>
        </p:grpSpPr>
        <p:sp>
          <p:nvSpPr>
            <p:cNvPr id="9905" name="Google Shape;9905;p10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10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10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10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9" name="Google Shape;9909;p102"/>
          <p:cNvGrpSpPr/>
          <p:nvPr/>
        </p:nvGrpSpPr>
        <p:grpSpPr>
          <a:xfrm>
            <a:off x="7516174" y="1987621"/>
            <a:ext cx="359871" cy="358324"/>
            <a:chOff x="-55596550" y="3590175"/>
            <a:chExt cx="319800" cy="318425"/>
          </a:xfrm>
        </p:grpSpPr>
        <p:sp>
          <p:nvSpPr>
            <p:cNvPr id="9910" name="Google Shape;9910;p10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10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10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10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4" name="Google Shape;9914;p102"/>
          <p:cNvGrpSpPr/>
          <p:nvPr/>
        </p:nvGrpSpPr>
        <p:grpSpPr>
          <a:xfrm>
            <a:off x="7531412" y="2428964"/>
            <a:ext cx="358999" cy="359252"/>
            <a:chOff x="-55595775" y="3982375"/>
            <a:chExt cx="319025" cy="319250"/>
          </a:xfrm>
        </p:grpSpPr>
        <p:sp>
          <p:nvSpPr>
            <p:cNvPr id="9915" name="Google Shape;9915;p10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10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10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10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10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10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1" name="Google Shape;9921;p102"/>
          <p:cNvGrpSpPr/>
          <p:nvPr/>
        </p:nvGrpSpPr>
        <p:grpSpPr>
          <a:xfrm>
            <a:off x="6188595" y="2887174"/>
            <a:ext cx="358999" cy="358099"/>
            <a:chOff x="-53635375" y="3192625"/>
            <a:chExt cx="319025" cy="318225"/>
          </a:xfrm>
        </p:grpSpPr>
        <p:sp>
          <p:nvSpPr>
            <p:cNvPr id="9922" name="Google Shape;9922;p10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10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10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5" name="Google Shape;9925;p102"/>
          <p:cNvGrpSpPr/>
          <p:nvPr/>
        </p:nvGrpSpPr>
        <p:grpSpPr>
          <a:xfrm>
            <a:off x="6210763" y="3358148"/>
            <a:ext cx="314662" cy="358999"/>
            <a:chOff x="-53615675" y="3584850"/>
            <a:chExt cx="279625" cy="319025"/>
          </a:xfrm>
        </p:grpSpPr>
        <p:sp>
          <p:nvSpPr>
            <p:cNvPr id="9926" name="Google Shape;9926;p10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10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10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9" name="Google Shape;9929;p102"/>
          <p:cNvGrpSpPr/>
          <p:nvPr/>
        </p:nvGrpSpPr>
        <p:grpSpPr>
          <a:xfrm>
            <a:off x="6188609" y="3821074"/>
            <a:ext cx="358971" cy="357874"/>
            <a:chOff x="-53634575" y="3976500"/>
            <a:chExt cx="319000" cy="318025"/>
          </a:xfrm>
        </p:grpSpPr>
        <p:sp>
          <p:nvSpPr>
            <p:cNvPr id="9930" name="Google Shape;9930;p10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10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10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10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10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10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10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10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8" name="Google Shape;9938;p102"/>
          <p:cNvGrpSpPr/>
          <p:nvPr/>
        </p:nvGrpSpPr>
        <p:grpSpPr>
          <a:xfrm>
            <a:off x="7983413" y="3364028"/>
            <a:ext cx="314662" cy="358436"/>
            <a:chOff x="-52023900" y="3590075"/>
            <a:chExt cx="279625" cy="318525"/>
          </a:xfrm>
        </p:grpSpPr>
        <p:sp>
          <p:nvSpPr>
            <p:cNvPr id="9939" name="Google Shape;9939;p10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10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10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10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10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10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10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6" name="Google Shape;9946;p102"/>
          <p:cNvGrpSpPr/>
          <p:nvPr/>
        </p:nvGrpSpPr>
        <p:grpSpPr>
          <a:xfrm>
            <a:off x="5746654" y="1532546"/>
            <a:ext cx="358971" cy="358971"/>
            <a:chOff x="-57173375" y="3198925"/>
            <a:chExt cx="319000" cy="319000"/>
          </a:xfrm>
        </p:grpSpPr>
        <p:sp>
          <p:nvSpPr>
            <p:cNvPr id="9947" name="Google Shape;9947;p10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10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10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10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1" name="Google Shape;9951;p102"/>
          <p:cNvGrpSpPr/>
          <p:nvPr/>
        </p:nvGrpSpPr>
        <p:grpSpPr>
          <a:xfrm>
            <a:off x="5747541" y="2009987"/>
            <a:ext cx="357198" cy="314690"/>
            <a:chOff x="-57176525" y="3610050"/>
            <a:chExt cx="317425" cy="279650"/>
          </a:xfrm>
        </p:grpSpPr>
        <p:sp>
          <p:nvSpPr>
            <p:cNvPr id="9952" name="Google Shape;9952;p10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10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10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10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10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7" name="Google Shape;9957;p102"/>
          <p:cNvGrpSpPr/>
          <p:nvPr/>
        </p:nvGrpSpPr>
        <p:grpSpPr>
          <a:xfrm>
            <a:off x="5779179" y="2428542"/>
            <a:ext cx="323524" cy="358774"/>
            <a:chOff x="-57162350" y="3982000"/>
            <a:chExt cx="287500" cy="318825"/>
          </a:xfrm>
        </p:grpSpPr>
        <p:sp>
          <p:nvSpPr>
            <p:cNvPr id="9958" name="Google Shape;9958;p10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10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10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10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10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10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10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10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6" name="Google Shape;9966;p102"/>
          <p:cNvGrpSpPr/>
          <p:nvPr/>
        </p:nvGrpSpPr>
        <p:grpSpPr>
          <a:xfrm>
            <a:off x="7957995" y="1532546"/>
            <a:ext cx="358099" cy="356326"/>
            <a:chOff x="-55202750" y="3198925"/>
            <a:chExt cx="318225" cy="316650"/>
          </a:xfrm>
        </p:grpSpPr>
        <p:sp>
          <p:nvSpPr>
            <p:cNvPr id="9967" name="Google Shape;9967;p10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10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9" name="Google Shape;9969;p102"/>
          <p:cNvGrpSpPr/>
          <p:nvPr/>
        </p:nvGrpSpPr>
        <p:grpSpPr>
          <a:xfrm>
            <a:off x="7968629" y="1987846"/>
            <a:ext cx="336830" cy="358099"/>
            <a:chOff x="-55194875" y="3590375"/>
            <a:chExt cx="299325" cy="318225"/>
          </a:xfrm>
        </p:grpSpPr>
        <p:sp>
          <p:nvSpPr>
            <p:cNvPr id="9970" name="Google Shape;9970;p10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10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10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10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10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5" name="Google Shape;9975;p102"/>
          <p:cNvGrpSpPr/>
          <p:nvPr/>
        </p:nvGrpSpPr>
        <p:grpSpPr>
          <a:xfrm>
            <a:off x="7973247" y="2430117"/>
            <a:ext cx="357198" cy="357198"/>
            <a:chOff x="-55203525" y="3983400"/>
            <a:chExt cx="317425" cy="317425"/>
          </a:xfrm>
        </p:grpSpPr>
        <p:sp>
          <p:nvSpPr>
            <p:cNvPr id="9976" name="Google Shape;9976;p10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10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10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9" name="Google Shape;9979;p102"/>
          <p:cNvGrpSpPr/>
          <p:nvPr/>
        </p:nvGrpSpPr>
        <p:grpSpPr>
          <a:xfrm>
            <a:off x="6639727" y="2887174"/>
            <a:ext cx="335930" cy="358971"/>
            <a:chOff x="-53232900" y="3192625"/>
            <a:chExt cx="298525" cy="319000"/>
          </a:xfrm>
        </p:grpSpPr>
        <p:sp>
          <p:nvSpPr>
            <p:cNvPr id="9980" name="Google Shape;9980;p10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10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10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10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10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10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10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10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8" name="Google Shape;9988;p102"/>
          <p:cNvGrpSpPr/>
          <p:nvPr/>
        </p:nvGrpSpPr>
        <p:grpSpPr>
          <a:xfrm>
            <a:off x="6629093" y="3358148"/>
            <a:ext cx="357198" cy="356326"/>
            <a:chOff x="-53242350" y="3584850"/>
            <a:chExt cx="317425" cy="316650"/>
          </a:xfrm>
        </p:grpSpPr>
        <p:sp>
          <p:nvSpPr>
            <p:cNvPr id="9989" name="Google Shape;9989;p10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10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10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10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10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4" name="Google Shape;9994;p102"/>
          <p:cNvGrpSpPr/>
          <p:nvPr/>
        </p:nvGrpSpPr>
        <p:grpSpPr>
          <a:xfrm>
            <a:off x="6650362" y="3820849"/>
            <a:ext cx="314662" cy="358999"/>
            <a:chOff x="-53224225" y="3976300"/>
            <a:chExt cx="279625" cy="319025"/>
          </a:xfrm>
        </p:grpSpPr>
        <p:sp>
          <p:nvSpPr>
            <p:cNvPr id="9995" name="Google Shape;9995;p10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10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10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10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9" name="Google Shape;9999;p10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10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10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2" name="Google Shape;10002;p102"/>
          <p:cNvGrpSpPr/>
          <p:nvPr/>
        </p:nvGrpSpPr>
        <p:grpSpPr>
          <a:xfrm>
            <a:off x="7961258" y="3828529"/>
            <a:ext cx="358971" cy="358408"/>
            <a:chOff x="-52043575" y="3983125"/>
            <a:chExt cx="319000" cy="318500"/>
          </a:xfrm>
        </p:grpSpPr>
        <p:sp>
          <p:nvSpPr>
            <p:cNvPr id="10003" name="Google Shape;10003;p10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10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10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10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10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10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10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10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1" name="Google Shape;10011;p10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2" name="Google Shape;10012;p102"/>
          <p:cNvGrpSpPr/>
          <p:nvPr/>
        </p:nvGrpSpPr>
        <p:grpSpPr>
          <a:xfrm>
            <a:off x="6215199" y="1532546"/>
            <a:ext cx="314662" cy="358971"/>
            <a:chOff x="-56766175" y="3198925"/>
            <a:chExt cx="279625" cy="319000"/>
          </a:xfrm>
        </p:grpSpPr>
        <p:sp>
          <p:nvSpPr>
            <p:cNvPr id="10013" name="Google Shape;10013;p10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10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10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10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10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10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10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0" name="Google Shape;10020;p102"/>
          <p:cNvGrpSpPr/>
          <p:nvPr/>
        </p:nvGrpSpPr>
        <p:grpSpPr>
          <a:xfrm>
            <a:off x="6214313" y="1987846"/>
            <a:ext cx="316434" cy="358099"/>
            <a:chOff x="-56766175" y="3590375"/>
            <a:chExt cx="281200" cy="318225"/>
          </a:xfrm>
        </p:grpSpPr>
        <p:sp>
          <p:nvSpPr>
            <p:cNvPr id="10021" name="Google Shape;10021;p10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10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10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10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5" name="Google Shape;10025;p102"/>
          <p:cNvGrpSpPr/>
          <p:nvPr/>
        </p:nvGrpSpPr>
        <p:grpSpPr>
          <a:xfrm>
            <a:off x="6251269" y="2429217"/>
            <a:ext cx="272126" cy="358099"/>
            <a:chOff x="-56747275" y="3982600"/>
            <a:chExt cx="241825" cy="318225"/>
          </a:xfrm>
        </p:grpSpPr>
        <p:sp>
          <p:nvSpPr>
            <p:cNvPr id="10026" name="Google Shape;10026;p10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10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10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10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10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10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10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3" name="Google Shape;10033;p102"/>
          <p:cNvGrpSpPr/>
          <p:nvPr/>
        </p:nvGrpSpPr>
        <p:grpSpPr>
          <a:xfrm>
            <a:off x="4881188" y="2894264"/>
            <a:ext cx="314662" cy="358971"/>
            <a:chOff x="-54793175" y="3198925"/>
            <a:chExt cx="279625" cy="319000"/>
          </a:xfrm>
        </p:grpSpPr>
        <p:sp>
          <p:nvSpPr>
            <p:cNvPr id="10034" name="Google Shape;10034;p10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10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10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10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10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10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10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1" name="Google Shape;10041;p102"/>
          <p:cNvGrpSpPr/>
          <p:nvPr/>
        </p:nvGrpSpPr>
        <p:grpSpPr>
          <a:xfrm>
            <a:off x="4859020" y="3371455"/>
            <a:ext cx="358999" cy="342991"/>
            <a:chOff x="-54812875" y="3596675"/>
            <a:chExt cx="319025" cy="304800"/>
          </a:xfrm>
        </p:grpSpPr>
        <p:sp>
          <p:nvSpPr>
            <p:cNvPr id="10042" name="Google Shape;10042;p10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10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10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10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10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10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10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49" name="Google Shape;10049;p102"/>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102"/>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51" name="Google Shape;10051;p102"/>
          <p:cNvGrpSpPr/>
          <p:nvPr/>
        </p:nvGrpSpPr>
        <p:grpSpPr>
          <a:xfrm>
            <a:off x="4881188" y="3827938"/>
            <a:ext cx="314662" cy="358099"/>
            <a:chOff x="-54793175" y="3982600"/>
            <a:chExt cx="279625" cy="318225"/>
          </a:xfrm>
        </p:grpSpPr>
        <p:sp>
          <p:nvSpPr>
            <p:cNvPr id="10052" name="Google Shape;10052;p10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10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4" name="Google Shape;10054;p10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10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10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10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10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9" name="Google Shape;10059;p102"/>
          <p:cNvGrpSpPr/>
          <p:nvPr/>
        </p:nvGrpSpPr>
        <p:grpSpPr>
          <a:xfrm>
            <a:off x="7092647" y="2887174"/>
            <a:ext cx="314662" cy="358099"/>
            <a:chOff x="-52832000" y="3192625"/>
            <a:chExt cx="279625" cy="318225"/>
          </a:xfrm>
        </p:grpSpPr>
        <p:sp>
          <p:nvSpPr>
            <p:cNvPr id="10060" name="Google Shape;10060;p10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10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10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10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10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10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10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7" name="Google Shape;10067;p10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8" name="Google Shape;10068;p102"/>
          <p:cNvGrpSpPr/>
          <p:nvPr/>
        </p:nvGrpSpPr>
        <p:grpSpPr>
          <a:xfrm>
            <a:off x="7070492" y="3359048"/>
            <a:ext cx="358971" cy="357198"/>
            <a:chOff x="-52851675" y="3585650"/>
            <a:chExt cx="319000" cy="317425"/>
          </a:xfrm>
        </p:grpSpPr>
        <p:sp>
          <p:nvSpPr>
            <p:cNvPr id="10069" name="Google Shape;10069;p10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0" name="Google Shape;10070;p10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1" name="Google Shape;10071;p10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2" name="Google Shape;10072;p10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10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10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75" name="Google Shape;10075;p102"/>
          <p:cNvGrpSpPr/>
          <p:nvPr/>
        </p:nvGrpSpPr>
        <p:grpSpPr>
          <a:xfrm>
            <a:off x="7092647" y="3820849"/>
            <a:ext cx="314662" cy="358999"/>
            <a:chOff x="-52832000" y="3976300"/>
            <a:chExt cx="279625" cy="319025"/>
          </a:xfrm>
        </p:grpSpPr>
        <p:sp>
          <p:nvSpPr>
            <p:cNvPr id="10076" name="Google Shape;10076;p10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10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10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10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10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1" name="Google Shape;10081;p102"/>
          <p:cNvGrpSpPr/>
          <p:nvPr/>
        </p:nvGrpSpPr>
        <p:grpSpPr>
          <a:xfrm>
            <a:off x="6209853" y="4275497"/>
            <a:ext cx="316434" cy="358099"/>
            <a:chOff x="-51633225" y="3198925"/>
            <a:chExt cx="281200" cy="318225"/>
          </a:xfrm>
        </p:grpSpPr>
        <p:sp>
          <p:nvSpPr>
            <p:cNvPr id="10082" name="Google Shape;10082;p10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10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10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10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10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10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8" name="Google Shape;10088;p10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9" name="Google Shape;10089;p102"/>
          <p:cNvGrpSpPr/>
          <p:nvPr/>
        </p:nvGrpSpPr>
        <p:grpSpPr>
          <a:xfrm>
            <a:off x="6628676" y="1533418"/>
            <a:ext cx="365188" cy="357226"/>
            <a:chOff x="-56396775" y="3199700"/>
            <a:chExt cx="324525" cy="317450"/>
          </a:xfrm>
        </p:grpSpPr>
        <p:sp>
          <p:nvSpPr>
            <p:cNvPr id="10090" name="Google Shape;10090;p10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10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10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10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10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10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6" name="Google Shape;10096;p102"/>
          <p:cNvGrpSpPr/>
          <p:nvPr/>
        </p:nvGrpSpPr>
        <p:grpSpPr>
          <a:xfrm>
            <a:off x="6631771" y="1999353"/>
            <a:ext cx="358999" cy="335958"/>
            <a:chOff x="-56394425" y="3600600"/>
            <a:chExt cx="319025" cy="298550"/>
          </a:xfrm>
        </p:grpSpPr>
        <p:sp>
          <p:nvSpPr>
            <p:cNvPr id="10097" name="Google Shape;10097;p10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10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10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0" name="Google Shape;10100;p102"/>
          <p:cNvGrpSpPr/>
          <p:nvPr/>
        </p:nvGrpSpPr>
        <p:grpSpPr>
          <a:xfrm>
            <a:off x="6662538" y="2430117"/>
            <a:ext cx="327068" cy="357198"/>
            <a:chOff x="-56379450" y="3983400"/>
            <a:chExt cx="290650" cy="317425"/>
          </a:xfrm>
        </p:grpSpPr>
        <p:sp>
          <p:nvSpPr>
            <p:cNvPr id="10101" name="Google Shape;10101;p10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10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10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10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10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10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10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10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9" name="Google Shape;10109;p102"/>
          <p:cNvGrpSpPr/>
          <p:nvPr/>
        </p:nvGrpSpPr>
        <p:grpSpPr>
          <a:xfrm>
            <a:off x="5326242" y="2894264"/>
            <a:ext cx="316434" cy="358971"/>
            <a:chOff x="-54401725" y="3198925"/>
            <a:chExt cx="281200" cy="319000"/>
          </a:xfrm>
        </p:grpSpPr>
        <p:sp>
          <p:nvSpPr>
            <p:cNvPr id="10110" name="Google Shape;10110;p10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1" name="Google Shape;10111;p10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10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10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10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10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10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10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10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10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10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1" name="Google Shape;10121;p102"/>
          <p:cNvGrpSpPr/>
          <p:nvPr/>
        </p:nvGrpSpPr>
        <p:grpSpPr>
          <a:xfrm>
            <a:off x="5327128" y="3364365"/>
            <a:ext cx="314662" cy="358099"/>
            <a:chOff x="-54401725" y="3590375"/>
            <a:chExt cx="279625" cy="318225"/>
          </a:xfrm>
        </p:grpSpPr>
        <p:sp>
          <p:nvSpPr>
            <p:cNvPr id="10122" name="Google Shape;10122;p10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10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10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10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10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10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8" name="Google Shape;10128;p102"/>
          <p:cNvGrpSpPr/>
          <p:nvPr/>
        </p:nvGrpSpPr>
        <p:grpSpPr>
          <a:xfrm>
            <a:off x="5324920" y="3827938"/>
            <a:ext cx="319079" cy="358099"/>
            <a:chOff x="-54403300" y="3982600"/>
            <a:chExt cx="283550" cy="318225"/>
          </a:xfrm>
        </p:grpSpPr>
        <p:sp>
          <p:nvSpPr>
            <p:cNvPr id="10129" name="Google Shape;10129;p10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10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10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10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10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4" name="Google Shape;10134;p102"/>
          <p:cNvGrpSpPr/>
          <p:nvPr/>
        </p:nvGrpSpPr>
        <p:grpSpPr>
          <a:xfrm>
            <a:off x="7512313" y="2889172"/>
            <a:ext cx="356298" cy="356973"/>
            <a:chOff x="-52458650" y="3194400"/>
            <a:chExt cx="316625" cy="317225"/>
          </a:xfrm>
        </p:grpSpPr>
        <p:sp>
          <p:nvSpPr>
            <p:cNvPr id="10135" name="Google Shape;10135;p10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10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10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10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10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10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10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10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43" name="Google Shape;10143;p102"/>
          <p:cNvGrpSpPr/>
          <p:nvPr/>
        </p:nvGrpSpPr>
        <p:grpSpPr>
          <a:xfrm>
            <a:off x="7521611" y="3358148"/>
            <a:ext cx="337703" cy="357845"/>
            <a:chOff x="-52450000" y="3584850"/>
            <a:chExt cx="300100" cy="318000"/>
          </a:xfrm>
        </p:grpSpPr>
        <p:sp>
          <p:nvSpPr>
            <p:cNvPr id="10144" name="Google Shape;10144;p10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10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10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7" name="Google Shape;10147;p10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10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10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10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51" name="Google Shape;10151;p102"/>
          <p:cNvGrpSpPr/>
          <p:nvPr/>
        </p:nvGrpSpPr>
        <p:grpSpPr>
          <a:xfrm>
            <a:off x="7533131" y="3822621"/>
            <a:ext cx="314662" cy="357226"/>
            <a:chOff x="-52440550" y="3977875"/>
            <a:chExt cx="279625" cy="317450"/>
          </a:xfrm>
        </p:grpSpPr>
        <p:sp>
          <p:nvSpPr>
            <p:cNvPr id="10152" name="Google Shape;10152;p10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10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10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10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10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10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10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10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0" name="Google Shape;10160;p102"/>
          <p:cNvGrpSpPr/>
          <p:nvPr/>
        </p:nvGrpSpPr>
        <p:grpSpPr>
          <a:xfrm>
            <a:off x="6645066" y="4278827"/>
            <a:ext cx="314662" cy="358999"/>
            <a:chOff x="-51623775" y="3584850"/>
            <a:chExt cx="279625" cy="319025"/>
          </a:xfrm>
        </p:grpSpPr>
        <p:sp>
          <p:nvSpPr>
            <p:cNvPr id="10161" name="Google Shape;10161;p10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10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10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4" name="Google Shape;10164;p10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10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10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10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10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10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173" name="Shape 10173"/>
        <p:cNvGrpSpPr/>
        <p:nvPr/>
      </p:nvGrpSpPr>
      <p:grpSpPr>
        <a:xfrm>
          <a:off x="0" y="0"/>
          <a:ext cx="0" cy="0"/>
          <a:chOff x="0" y="0"/>
          <a:chExt cx="0" cy="0"/>
        </a:xfrm>
      </p:grpSpPr>
      <p:sp>
        <p:nvSpPr>
          <p:cNvPr id="10174" name="Google Shape;10174;p103"/>
          <p:cNvSpPr txBox="1"/>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Creative Process I</a:t>
            </a:r>
            <a:r>
              <a:rPr lang="en-GB">
                <a:solidFill>
                  <a:srgbClr val="FFFFFF"/>
                </a:solidFill>
                <a:latin typeface="Arial" panose="020B0604020202020204"/>
                <a:ea typeface="Arial" panose="020B0604020202020204"/>
                <a:cs typeface="Arial" panose="020B0604020202020204"/>
                <a:sym typeface="Arial" panose="020B0604020202020204"/>
              </a:rPr>
              <a:t>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175" name="Google Shape;10175;p103"/>
          <p:cNvSpPr txBox="1"/>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latin typeface="Arial" panose="020B0604020202020204"/>
                <a:ea typeface="Arial" panose="020B0604020202020204"/>
                <a:cs typeface="Arial" panose="020B0604020202020204"/>
                <a:sym typeface="Arial" panose="020B0604020202020204"/>
              </a:rPr>
              <a:t>Performing Arts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0176" name="Google Shape;10176;p103"/>
          <p:cNvGrpSpPr/>
          <p:nvPr/>
        </p:nvGrpSpPr>
        <p:grpSpPr>
          <a:xfrm>
            <a:off x="885675" y="1539249"/>
            <a:ext cx="276003" cy="357300"/>
            <a:chOff x="-50469125" y="3183175"/>
            <a:chExt cx="233150" cy="301825"/>
          </a:xfrm>
        </p:grpSpPr>
        <p:sp>
          <p:nvSpPr>
            <p:cNvPr id="10177" name="Google Shape;10177;p10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10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10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0" name="Google Shape;10180;p103"/>
          <p:cNvGrpSpPr/>
          <p:nvPr/>
        </p:nvGrpSpPr>
        <p:grpSpPr>
          <a:xfrm>
            <a:off x="845574" y="1974651"/>
            <a:ext cx="356205" cy="355288"/>
            <a:chOff x="-50504575" y="3550975"/>
            <a:chExt cx="300900" cy="300125"/>
          </a:xfrm>
        </p:grpSpPr>
        <p:sp>
          <p:nvSpPr>
            <p:cNvPr id="10181" name="Google Shape;10181;p10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10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10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10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85" name="Google Shape;10185;p103"/>
          <p:cNvGrpSpPr/>
          <p:nvPr/>
        </p:nvGrpSpPr>
        <p:grpSpPr>
          <a:xfrm>
            <a:off x="845574" y="2412893"/>
            <a:ext cx="356205" cy="354341"/>
            <a:chOff x="-50503000" y="3921175"/>
            <a:chExt cx="300900" cy="299325"/>
          </a:xfrm>
        </p:grpSpPr>
        <p:sp>
          <p:nvSpPr>
            <p:cNvPr id="10186" name="Google Shape;10186;p10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10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10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10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10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1" name="Google Shape;10191;p103"/>
          <p:cNvGrpSpPr/>
          <p:nvPr/>
        </p:nvGrpSpPr>
        <p:grpSpPr>
          <a:xfrm>
            <a:off x="3049627" y="1558811"/>
            <a:ext cx="355258" cy="356205"/>
            <a:chOff x="-48630025" y="3199700"/>
            <a:chExt cx="300100" cy="300900"/>
          </a:xfrm>
        </p:grpSpPr>
        <p:sp>
          <p:nvSpPr>
            <p:cNvPr id="10192" name="Google Shape;10192;p10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10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10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5" name="Google Shape;10195;p103"/>
          <p:cNvGrpSpPr/>
          <p:nvPr/>
        </p:nvGrpSpPr>
        <p:grpSpPr>
          <a:xfrm>
            <a:off x="3049627" y="1996107"/>
            <a:ext cx="355258" cy="355258"/>
            <a:chOff x="-48630025" y="3569100"/>
            <a:chExt cx="300100" cy="300100"/>
          </a:xfrm>
        </p:grpSpPr>
        <p:sp>
          <p:nvSpPr>
            <p:cNvPr id="10196" name="Google Shape;10196;p10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10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10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10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10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10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10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10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10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10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6" name="Google Shape;10206;p103"/>
          <p:cNvGrpSpPr/>
          <p:nvPr/>
        </p:nvGrpSpPr>
        <p:grpSpPr>
          <a:xfrm>
            <a:off x="3050101" y="2433403"/>
            <a:ext cx="354311" cy="353394"/>
            <a:chOff x="-48629225" y="3938500"/>
            <a:chExt cx="299300" cy="298525"/>
          </a:xfrm>
        </p:grpSpPr>
        <p:sp>
          <p:nvSpPr>
            <p:cNvPr id="10207" name="Google Shape;10207;p10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10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9" name="Google Shape;10209;p10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10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1" name="Google Shape;10211;p103"/>
          <p:cNvGrpSpPr/>
          <p:nvPr/>
        </p:nvGrpSpPr>
        <p:grpSpPr>
          <a:xfrm>
            <a:off x="1785504" y="2904744"/>
            <a:ext cx="311458" cy="354341"/>
            <a:chOff x="-46762575" y="3200500"/>
            <a:chExt cx="263100" cy="299325"/>
          </a:xfrm>
        </p:grpSpPr>
        <p:sp>
          <p:nvSpPr>
            <p:cNvPr id="10212" name="Google Shape;10212;p10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10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10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10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10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7" name="Google Shape;10217;p103"/>
          <p:cNvGrpSpPr/>
          <p:nvPr/>
        </p:nvGrpSpPr>
        <p:grpSpPr>
          <a:xfrm>
            <a:off x="1763589" y="3363466"/>
            <a:ext cx="355288" cy="312375"/>
            <a:chOff x="-46779900" y="3588000"/>
            <a:chExt cx="300125" cy="263875"/>
          </a:xfrm>
        </p:grpSpPr>
        <p:sp>
          <p:nvSpPr>
            <p:cNvPr id="10218" name="Google Shape;10218;p10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10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10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10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2" name="Google Shape;10222;p103"/>
          <p:cNvGrpSpPr/>
          <p:nvPr/>
        </p:nvGrpSpPr>
        <p:grpSpPr>
          <a:xfrm>
            <a:off x="1764062" y="3778388"/>
            <a:ext cx="354341" cy="353394"/>
            <a:chOff x="-46779100" y="3938500"/>
            <a:chExt cx="299325" cy="298525"/>
          </a:xfrm>
        </p:grpSpPr>
        <p:sp>
          <p:nvSpPr>
            <p:cNvPr id="10223" name="Google Shape;10223;p10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10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5" name="Google Shape;10225;p103"/>
          <p:cNvGrpSpPr/>
          <p:nvPr/>
        </p:nvGrpSpPr>
        <p:grpSpPr>
          <a:xfrm>
            <a:off x="3971800" y="2911255"/>
            <a:ext cx="355258" cy="355288"/>
            <a:chOff x="-44924250" y="3206000"/>
            <a:chExt cx="300100" cy="300125"/>
          </a:xfrm>
        </p:grpSpPr>
        <p:sp>
          <p:nvSpPr>
            <p:cNvPr id="10226" name="Google Shape;10226;p10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10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10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10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10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1" name="Google Shape;10231;p103"/>
          <p:cNvGrpSpPr/>
          <p:nvPr/>
        </p:nvGrpSpPr>
        <p:grpSpPr>
          <a:xfrm>
            <a:off x="1286286" y="1539249"/>
            <a:ext cx="355258" cy="355258"/>
            <a:chOff x="-50134375" y="3183175"/>
            <a:chExt cx="300100" cy="300100"/>
          </a:xfrm>
        </p:grpSpPr>
        <p:sp>
          <p:nvSpPr>
            <p:cNvPr id="10232" name="Google Shape;10232;p10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10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10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10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10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10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10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10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10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10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2" name="Google Shape;10242;p103"/>
          <p:cNvGrpSpPr/>
          <p:nvPr/>
        </p:nvGrpSpPr>
        <p:grpSpPr>
          <a:xfrm>
            <a:off x="1286286" y="1974651"/>
            <a:ext cx="355258" cy="355288"/>
            <a:chOff x="-50134375" y="3550975"/>
            <a:chExt cx="300100" cy="300125"/>
          </a:xfrm>
        </p:grpSpPr>
        <p:sp>
          <p:nvSpPr>
            <p:cNvPr id="10243" name="Google Shape;10243;p10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10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5" name="Google Shape;10245;p103"/>
          <p:cNvGrpSpPr/>
          <p:nvPr/>
        </p:nvGrpSpPr>
        <p:grpSpPr>
          <a:xfrm>
            <a:off x="1286286" y="2412183"/>
            <a:ext cx="355258" cy="355051"/>
            <a:chOff x="-50134375" y="3920575"/>
            <a:chExt cx="300100" cy="299925"/>
          </a:xfrm>
        </p:grpSpPr>
        <p:sp>
          <p:nvSpPr>
            <p:cNvPr id="10246" name="Google Shape;10246;p10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10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10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9" name="Google Shape;10249;p103"/>
          <p:cNvGrpSpPr/>
          <p:nvPr/>
        </p:nvGrpSpPr>
        <p:grpSpPr>
          <a:xfrm>
            <a:off x="3497010" y="1559758"/>
            <a:ext cx="357123" cy="355258"/>
            <a:chOff x="-48262200" y="3200500"/>
            <a:chExt cx="301675" cy="300100"/>
          </a:xfrm>
        </p:grpSpPr>
        <p:sp>
          <p:nvSpPr>
            <p:cNvPr id="10250" name="Google Shape;10250;p10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10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2" name="Google Shape;10252;p10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3" name="Google Shape;10253;p10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10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10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10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10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10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9" name="Google Shape;10259;p103"/>
          <p:cNvGrpSpPr/>
          <p:nvPr/>
        </p:nvGrpSpPr>
        <p:grpSpPr>
          <a:xfrm>
            <a:off x="3526383" y="1996847"/>
            <a:ext cx="298377" cy="354519"/>
            <a:chOff x="-48233050" y="3569725"/>
            <a:chExt cx="252050" cy="299475"/>
          </a:xfrm>
        </p:grpSpPr>
        <p:sp>
          <p:nvSpPr>
            <p:cNvPr id="10260" name="Google Shape;10260;p10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10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10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63" name="Google Shape;10263;p103"/>
          <p:cNvGrpSpPr/>
          <p:nvPr/>
        </p:nvGrpSpPr>
        <p:grpSpPr>
          <a:xfrm>
            <a:off x="3550148" y="2430591"/>
            <a:ext cx="250847" cy="358070"/>
            <a:chOff x="-48216525" y="3936125"/>
            <a:chExt cx="211900" cy="302475"/>
          </a:xfrm>
        </p:grpSpPr>
        <p:sp>
          <p:nvSpPr>
            <p:cNvPr id="10264" name="Google Shape;10264;p10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5" name="Google Shape;10265;p10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10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10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68" name="Google Shape;10268;p103"/>
          <p:cNvGrpSpPr/>
          <p:nvPr/>
        </p:nvGrpSpPr>
        <p:grpSpPr>
          <a:xfrm>
            <a:off x="2205866" y="2905661"/>
            <a:ext cx="355258" cy="355288"/>
            <a:chOff x="-46410500" y="3201275"/>
            <a:chExt cx="300100" cy="300125"/>
          </a:xfrm>
        </p:grpSpPr>
        <p:sp>
          <p:nvSpPr>
            <p:cNvPr id="10269" name="Google Shape;10269;p10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10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10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10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3" name="Google Shape;10273;p10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74" name="Google Shape;10274;p103"/>
          <p:cNvGrpSpPr/>
          <p:nvPr/>
        </p:nvGrpSpPr>
        <p:grpSpPr>
          <a:xfrm>
            <a:off x="2205866" y="3341092"/>
            <a:ext cx="355258" cy="356205"/>
            <a:chOff x="-46409700" y="3569100"/>
            <a:chExt cx="300100" cy="300900"/>
          </a:xfrm>
        </p:grpSpPr>
        <p:sp>
          <p:nvSpPr>
            <p:cNvPr id="10275" name="Google Shape;10275;p10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10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10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10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10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0" name="Google Shape;10280;p103"/>
          <p:cNvGrpSpPr/>
          <p:nvPr/>
        </p:nvGrpSpPr>
        <p:grpSpPr>
          <a:xfrm>
            <a:off x="2193747" y="3776524"/>
            <a:ext cx="379497" cy="358070"/>
            <a:chOff x="-46422300" y="3936925"/>
            <a:chExt cx="320575" cy="302475"/>
          </a:xfrm>
        </p:grpSpPr>
        <p:sp>
          <p:nvSpPr>
            <p:cNvPr id="10281" name="Google Shape;10281;p10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10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3" name="Google Shape;10283;p103"/>
          <p:cNvGrpSpPr/>
          <p:nvPr/>
        </p:nvGrpSpPr>
        <p:grpSpPr>
          <a:xfrm>
            <a:off x="3971326" y="3330852"/>
            <a:ext cx="356205" cy="355258"/>
            <a:chOff x="-44914800" y="3560450"/>
            <a:chExt cx="300900" cy="300100"/>
          </a:xfrm>
        </p:grpSpPr>
        <p:sp>
          <p:nvSpPr>
            <p:cNvPr id="10284" name="Google Shape;10284;p10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10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10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10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10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9" name="Google Shape;10289;p103"/>
          <p:cNvGrpSpPr/>
          <p:nvPr/>
        </p:nvGrpSpPr>
        <p:grpSpPr>
          <a:xfrm>
            <a:off x="1726378" y="1539486"/>
            <a:ext cx="354311" cy="354104"/>
            <a:chOff x="-49764975" y="3183375"/>
            <a:chExt cx="299300" cy="299125"/>
          </a:xfrm>
        </p:grpSpPr>
        <p:sp>
          <p:nvSpPr>
            <p:cNvPr id="10290" name="Google Shape;10290;p10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10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10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10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10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10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6" name="Google Shape;10296;p10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10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10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9" name="Google Shape;10299;p103"/>
          <p:cNvGrpSpPr/>
          <p:nvPr/>
        </p:nvGrpSpPr>
        <p:grpSpPr>
          <a:xfrm>
            <a:off x="1726378" y="1974947"/>
            <a:ext cx="354311" cy="355909"/>
            <a:chOff x="-49764975" y="3551225"/>
            <a:chExt cx="299300" cy="300650"/>
          </a:xfrm>
        </p:grpSpPr>
        <p:sp>
          <p:nvSpPr>
            <p:cNvPr id="10300" name="Google Shape;10300;p10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10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10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10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10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10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6" name="Google Shape;10306;p10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10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10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10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10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1" name="Google Shape;10311;p103"/>
          <p:cNvGrpSpPr/>
          <p:nvPr/>
        </p:nvGrpSpPr>
        <p:grpSpPr>
          <a:xfrm>
            <a:off x="1724040" y="2411710"/>
            <a:ext cx="358987" cy="355525"/>
            <a:chOff x="-49766550" y="3920175"/>
            <a:chExt cx="303250" cy="300325"/>
          </a:xfrm>
        </p:grpSpPr>
        <p:sp>
          <p:nvSpPr>
            <p:cNvPr id="10312" name="Google Shape;10312;p10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10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10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10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6" name="Google Shape;10316;p103"/>
          <p:cNvGrpSpPr/>
          <p:nvPr/>
        </p:nvGrpSpPr>
        <p:grpSpPr>
          <a:xfrm>
            <a:off x="3939571" y="1559758"/>
            <a:ext cx="357123" cy="354341"/>
            <a:chOff x="-47892800" y="3200500"/>
            <a:chExt cx="301675" cy="299325"/>
          </a:xfrm>
        </p:grpSpPr>
        <p:sp>
          <p:nvSpPr>
            <p:cNvPr id="10317" name="Google Shape;10317;p10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8" name="Google Shape;10318;p10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10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10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10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10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3" name="Google Shape;10323;p103"/>
          <p:cNvGrpSpPr/>
          <p:nvPr/>
        </p:nvGrpSpPr>
        <p:grpSpPr>
          <a:xfrm>
            <a:off x="4003437" y="1996107"/>
            <a:ext cx="229391" cy="355258"/>
            <a:chOff x="-47839250" y="3569100"/>
            <a:chExt cx="193775" cy="300100"/>
          </a:xfrm>
        </p:grpSpPr>
        <p:sp>
          <p:nvSpPr>
            <p:cNvPr id="10324" name="Google Shape;10324;p10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10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10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10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8" name="Google Shape;10328;p10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9" name="Google Shape;10329;p10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0" name="Google Shape;10330;p103"/>
          <p:cNvGrpSpPr/>
          <p:nvPr/>
        </p:nvGrpSpPr>
        <p:grpSpPr>
          <a:xfrm>
            <a:off x="3940503" y="2432456"/>
            <a:ext cx="355258" cy="356205"/>
            <a:chOff x="-47892800" y="3937700"/>
            <a:chExt cx="300100" cy="300900"/>
          </a:xfrm>
        </p:grpSpPr>
        <p:sp>
          <p:nvSpPr>
            <p:cNvPr id="10331" name="Google Shape;10331;p10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10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10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4" name="Google Shape;10334;p10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10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10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7" name="Google Shape;10337;p10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8" name="Google Shape;10338;p10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9" name="Google Shape;10339;p103"/>
          <p:cNvGrpSpPr/>
          <p:nvPr/>
        </p:nvGrpSpPr>
        <p:grpSpPr>
          <a:xfrm>
            <a:off x="2645798" y="2926170"/>
            <a:ext cx="355258" cy="311458"/>
            <a:chOff x="-46042675" y="3218600"/>
            <a:chExt cx="300100" cy="263100"/>
          </a:xfrm>
        </p:grpSpPr>
        <p:sp>
          <p:nvSpPr>
            <p:cNvPr id="10340" name="Google Shape;10340;p10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10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10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10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10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10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6" name="Google Shape;10346;p103"/>
          <p:cNvGrpSpPr/>
          <p:nvPr/>
        </p:nvGrpSpPr>
        <p:grpSpPr>
          <a:xfrm>
            <a:off x="2645798" y="3340619"/>
            <a:ext cx="355258" cy="323118"/>
            <a:chOff x="-46042675" y="3568700"/>
            <a:chExt cx="300100" cy="272950"/>
          </a:xfrm>
        </p:grpSpPr>
        <p:sp>
          <p:nvSpPr>
            <p:cNvPr id="10347" name="Google Shape;10347;p10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10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10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10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1" name="Google Shape;10351;p103"/>
          <p:cNvGrpSpPr/>
          <p:nvPr/>
        </p:nvGrpSpPr>
        <p:grpSpPr>
          <a:xfrm>
            <a:off x="2687749" y="3777589"/>
            <a:ext cx="271357" cy="356057"/>
            <a:chOff x="-46007225" y="3937825"/>
            <a:chExt cx="229225" cy="300775"/>
          </a:xfrm>
        </p:grpSpPr>
        <p:sp>
          <p:nvSpPr>
            <p:cNvPr id="10352" name="Google Shape;10352;p10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10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10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10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10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10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10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10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10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10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2" name="Google Shape;10362;p103"/>
          <p:cNvGrpSpPr/>
          <p:nvPr/>
        </p:nvGrpSpPr>
        <p:grpSpPr>
          <a:xfrm>
            <a:off x="3993241" y="3767675"/>
            <a:ext cx="312375" cy="357596"/>
            <a:chOff x="-44895900" y="3929450"/>
            <a:chExt cx="263875" cy="302075"/>
          </a:xfrm>
        </p:grpSpPr>
        <p:sp>
          <p:nvSpPr>
            <p:cNvPr id="10363" name="Google Shape;10363;p10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10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10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10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10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10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9" name="Google Shape;10369;p103"/>
          <p:cNvGrpSpPr/>
          <p:nvPr/>
        </p:nvGrpSpPr>
        <p:grpSpPr>
          <a:xfrm>
            <a:off x="2167060" y="1550436"/>
            <a:ext cx="356205" cy="332885"/>
            <a:chOff x="-49397175" y="3192625"/>
            <a:chExt cx="300900" cy="281200"/>
          </a:xfrm>
        </p:grpSpPr>
        <p:sp>
          <p:nvSpPr>
            <p:cNvPr id="10370" name="Google Shape;10370;p10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1" name="Google Shape;10371;p10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2" name="Google Shape;10372;p10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10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10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10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6" name="Google Shape;10376;p10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7" name="Google Shape;10377;p103"/>
          <p:cNvGrpSpPr/>
          <p:nvPr/>
        </p:nvGrpSpPr>
        <p:grpSpPr>
          <a:xfrm>
            <a:off x="2193163" y="1974651"/>
            <a:ext cx="304000" cy="356205"/>
            <a:chOff x="-49375900" y="3550975"/>
            <a:chExt cx="256800" cy="300900"/>
          </a:xfrm>
        </p:grpSpPr>
        <p:sp>
          <p:nvSpPr>
            <p:cNvPr id="10378" name="Google Shape;10378;p10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10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10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10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10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10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10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10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10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10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10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9" name="Google Shape;10389;p103"/>
          <p:cNvGrpSpPr/>
          <p:nvPr/>
        </p:nvGrpSpPr>
        <p:grpSpPr>
          <a:xfrm>
            <a:off x="2188516" y="2411946"/>
            <a:ext cx="313293" cy="356205"/>
            <a:chOff x="-49378250" y="3920375"/>
            <a:chExt cx="264650" cy="300900"/>
          </a:xfrm>
        </p:grpSpPr>
        <p:sp>
          <p:nvSpPr>
            <p:cNvPr id="10390" name="Google Shape;10390;p10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10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10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10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10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10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10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7" name="Google Shape;10397;p103"/>
          <p:cNvGrpSpPr/>
          <p:nvPr/>
        </p:nvGrpSpPr>
        <p:grpSpPr>
          <a:xfrm>
            <a:off x="907504" y="2904744"/>
            <a:ext cx="312375" cy="357123"/>
            <a:chOff x="-47505300" y="3200500"/>
            <a:chExt cx="263875" cy="301675"/>
          </a:xfrm>
        </p:grpSpPr>
        <p:sp>
          <p:nvSpPr>
            <p:cNvPr id="10398" name="Google Shape;10398;p10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10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10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10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10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10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10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10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10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10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10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10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10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1" name="Google Shape;10411;p103"/>
          <p:cNvGrpSpPr/>
          <p:nvPr/>
        </p:nvGrpSpPr>
        <p:grpSpPr>
          <a:xfrm>
            <a:off x="885604" y="3341092"/>
            <a:ext cx="356176" cy="355051"/>
            <a:chOff x="-47524975" y="3569100"/>
            <a:chExt cx="300875" cy="299925"/>
          </a:xfrm>
        </p:grpSpPr>
        <p:sp>
          <p:nvSpPr>
            <p:cNvPr id="10412" name="Google Shape;10412;p10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10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10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10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10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7" name="Google Shape;10417;p103"/>
          <p:cNvGrpSpPr/>
          <p:nvPr/>
        </p:nvGrpSpPr>
        <p:grpSpPr>
          <a:xfrm>
            <a:off x="886062" y="3820354"/>
            <a:ext cx="355258" cy="270410"/>
            <a:chOff x="-47523400" y="3973950"/>
            <a:chExt cx="300100" cy="228425"/>
          </a:xfrm>
        </p:grpSpPr>
        <p:sp>
          <p:nvSpPr>
            <p:cNvPr id="10418" name="Google Shape;10418;p10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10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10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10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10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23" name="Google Shape;10423;p103"/>
          <p:cNvGrpSpPr/>
          <p:nvPr/>
        </p:nvGrpSpPr>
        <p:grpSpPr>
          <a:xfrm>
            <a:off x="3091183" y="2903353"/>
            <a:ext cx="354341" cy="357596"/>
            <a:chOff x="-45673275" y="3199325"/>
            <a:chExt cx="299325" cy="302075"/>
          </a:xfrm>
        </p:grpSpPr>
        <p:sp>
          <p:nvSpPr>
            <p:cNvPr id="10424" name="Google Shape;10424;p10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10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10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27" name="Google Shape;10427;p103"/>
          <p:cNvGrpSpPr/>
          <p:nvPr/>
        </p:nvGrpSpPr>
        <p:grpSpPr>
          <a:xfrm>
            <a:off x="3090251" y="3361602"/>
            <a:ext cx="356205" cy="314240"/>
            <a:chOff x="-45674075" y="3586425"/>
            <a:chExt cx="300900" cy="265450"/>
          </a:xfrm>
        </p:grpSpPr>
        <p:sp>
          <p:nvSpPr>
            <p:cNvPr id="10428" name="Google Shape;10428;p10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10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0" name="Google Shape;10430;p103"/>
          <p:cNvGrpSpPr/>
          <p:nvPr/>
        </p:nvGrpSpPr>
        <p:grpSpPr>
          <a:xfrm>
            <a:off x="3091183" y="3777441"/>
            <a:ext cx="354341" cy="356205"/>
            <a:chOff x="-45673275" y="3937700"/>
            <a:chExt cx="299325" cy="300900"/>
          </a:xfrm>
        </p:grpSpPr>
        <p:sp>
          <p:nvSpPr>
            <p:cNvPr id="10431" name="Google Shape;10431;p10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2" name="Google Shape;10432;p10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10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10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10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10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7" name="Google Shape;10437;p103"/>
          <p:cNvGrpSpPr/>
          <p:nvPr/>
        </p:nvGrpSpPr>
        <p:grpSpPr>
          <a:xfrm>
            <a:off x="2205349" y="4270225"/>
            <a:ext cx="356205" cy="356205"/>
            <a:chOff x="-44512325" y="3176075"/>
            <a:chExt cx="300900" cy="300900"/>
          </a:xfrm>
        </p:grpSpPr>
        <p:sp>
          <p:nvSpPr>
            <p:cNvPr id="10438" name="Google Shape;10438;p10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10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10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1" name="Google Shape;10441;p103"/>
          <p:cNvGrpSpPr/>
          <p:nvPr/>
        </p:nvGrpSpPr>
        <p:grpSpPr>
          <a:xfrm>
            <a:off x="2608689" y="1539249"/>
            <a:ext cx="354341" cy="354341"/>
            <a:chOff x="-49027775" y="3183175"/>
            <a:chExt cx="299325" cy="299325"/>
          </a:xfrm>
        </p:grpSpPr>
        <p:sp>
          <p:nvSpPr>
            <p:cNvPr id="10442" name="Google Shape;10442;p10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10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10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10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6" name="Google Shape;10446;p103"/>
          <p:cNvGrpSpPr/>
          <p:nvPr/>
        </p:nvGrpSpPr>
        <p:grpSpPr>
          <a:xfrm>
            <a:off x="2608230" y="1974651"/>
            <a:ext cx="355258" cy="357152"/>
            <a:chOff x="-49027775" y="3550975"/>
            <a:chExt cx="300100" cy="301700"/>
          </a:xfrm>
        </p:grpSpPr>
        <p:sp>
          <p:nvSpPr>
            <p:cNvPr id="10447" name="Google Shape;10447;p10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10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10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10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1" name="Google Shape;10451;p10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10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10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10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10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10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7" name="Google Shape;10457;p103"/>
          <p:cNvGrpSpPr/>
          <p:nvPr/>
        </p:nvGrpSpPr>
        <p:grpSpPr>
          <a:xfrm>
            <a:off x="2606306" y="2411710"/>
            <a:ext cx="359106" cy="355525"/>
            <a:chOff x="-49031025" y="3920175"/>
            <a:chExt cx="303350" cy="300325"/>
          </a:xfrm>
        </p:grpSpPr>
        <p:sp>
          <p:nvSpPr>
            <p:cNvPr id="10458" name="Google Shape;10458;p10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10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10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10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10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10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4" name="Google Shape;10464;p103"/>
          <p:cNvGrpSpPr/>
          <p:nvPr/>
        </p:nvGrpSpPr>
        <p:grpSpPr>
          <a:xfrm>
            <a:off x="1322411" y="2904744"/>
            <a:ext cx="356176" cy="354341"/>
            <a:chOff x="-47155575" y="3200500"/>
            <a:chExt cx="300875" cy="299325"/>
          </a:xfrm>
        </p:grpSpPr>
        <p:sp>
          <p:nvSpPr>
            <p:cNvPr id="10465" name="Google Shape;10465;p10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10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10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10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9" name="Google Shape;10469;p10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10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1" name="Google Shape;10471;p103"/>
          <p:cNvGrpSpPr/>
          <p:nvPr/>
        </p:nvGrpSpPr>
        <p:grpSpPr>
          <a:xfrm>
            <a:off x="1322870" y="3341092"/>
            <a:ext cx="355258" cy="355258"/>
            <a:chOff x="-47154800" y="3569100"/>
            <a:chExt cx="300100" cy="300100"/>
          </a:xfrm>
        </p:grpSpPr>
        <p:sp>
          <p:nvSpPr>
            <p:cNvPr id="10472" name="Google Shape;10472;p10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10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4" name="Google Shape;10474;p10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5" name="Google Shape;10475;p10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10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10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8" name="Google Shape;10478;p103"/>
          <p:cNvGrpSpPr/>
          <p:nvPr/>
        </p:nvGrpSpPr>
        <p:grpSpPr>
          <a:xfrm>
            <a:off x="1323343" y="3779305"/>
            <a:ext cx="354311" cy="353423"/>
            <a:chOff x="-47154000" y="3939275"/>
            <a:chExt cx="299300" cy="298550"/>
          </a:xfrm>
        </p:grpSpPr>
        <p:sp>
          <p:nvSpPr>
            <p:cNvPr id="10479" name="Google Shape;10479;p10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10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10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10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3" name="Google Shape;10483;p103"/>
          <p:cNvGrpSpPr/>
          <p:nvPr/>
        </p:nvGrpSpPr>
        <p:grpSpPr>
          <a:xfrm>
            <a:off x="3548633" y="2904744"/>
            <a:ext cx="312375" cy="354341"/>
            <a:chOff x="-45286550" y="3200500"/>
            <a:chExt cx="263875" cy="299325"/>
          </a:xfrm>
        </p:grpSpPr>
        <p:sp>
          <p:nvSpPr>
            <p:cNvPr id="10484" name="Google Shape;10484;p10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10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10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7" name="Google Shape;10487;p103"/>
          <p:cNvGrpSpPr/>
          <p:nvPr/>
        </p:nvGrpSpPr>
        <p:grpSpPr>
          <a:xfrm>
            <a:off x="3548633" y="3342039"/>
            <a:ext cx="312375" cy="354311"/>
            <a:chOff x="-45286550" y="3569900"/>
            <a:chExt cx="263875" cy="299300"/>
          </a:xfrm>
        </p:grpSpPr>
        <p:sp>
          <p:nvSpPr>
            <p:cNvPr id="10488" name="Google Shape;10488;p10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10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10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10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10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10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4" name="Google Shape;10494;p103"/>
          <p:cNvGrpSpPr/>
          <p:nvPr/>
        </p:nvGrpSpPr>
        <p:grpSpPr>
          <a:xfrm>
            <a:off x="3559820" y="3778388"/>
            <a:ext cx="290001" cy="355258"/>
            <a:chOff x="-45277900" y="3938500"/>
            <a:chExt cx="244975" cy="300100"/>
          </a:xfrm>
        </p:grpSpPr>
        <p:sp>
          <p:nvSpPr>
            <p:cNvPr id="10495" name="Google Shape;10495;p10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10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10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10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9" name="Google Shape;10499;p103"/>
          <p:cNvGrpSpPr/>
          <p:nvPr/>
        </p:nvGrpSpPr>
        <p:grpSpPr>
          <a:xfrm>
            <a:off x="2645769" y="4247490"/>
            <a:ext cx="355258" cy="355258"/>
            <a:chOff x="-44502875" y="3576975"/>
            <a:chExt cx="300100" cy="300100"/>
          </a:xfrm>
        </p:grpSpPr>
        <p:sp>
          <p:nvSpPr>
            <p:cNvPr id="10500" name="Google Shape;10500;p10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10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10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3" name="Google Shape;10503;p103"/>
          <p:cNvGrpSpPr/>
          <p:nvPr/>
        </p:nvGrpSpPr>
        <p:grpSpPr>
          <a:xfrm>
            <a:off x="4858981" y="1973145"/>
            <a:ext cx="356196" cy="354670"/>
            <a:chOff x="-13946200" y="3647075"/>
            <a:chExt cx="353650" cy="352100"/>
          </a:xfrm>
        </p:grpSpPr>
        <p:sp>
          <p:nvSpPr>
            <p:cNvPr id="10504" name="Google Shape;10504;p10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10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10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10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10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10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0" name="Google Shape;10510;p103"/>
          <p:cNvGrpSpPr/>
          <p:nvPr/>
        </p:nvGrpSpPr>
        <p:grpSpPr>
          <a:xfrm>
            <a:off x="6642374" y="1532628"/>
            <a:ext cx="357002" cy="354267"/>
            <a:chOff x="-12163025" y="3214275"/>
            <a:chExt cx="354450" cy="351700"/>
          </a:xfrm>
        </p:grpSpPr>
        <p:sp>
          <p:nvSpPr>
            <p:cNvPr id="10511" name="Google Shape;10511;p10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10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10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4" name="Google Shape;10514;p103"/>
          <p:cNvGrpSpPr/>
          <p:nvPr/>
        </p:nvGrpSpPr>
        <p:grpSpPr>
          <a:xfrm>
            <a:off x="6643154" y="1972365"/>
            <a:ext cx="355441" cy="356232"/>
            <a:chOff x="-12160675" y="3647875"/>
            <a:chExt cx="352900" cy="353650"/>
          </a:xfrm>
        </p:grpSpPr>
        <p:sp>
          <p:nvSpPr>
            <p:cNvPr id="10515" name="Google Shape;10515;p10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10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10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10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10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10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10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2" name="Google Shape;10522;p103"/>
          <p:cNvGrpSpPr/>
          <p:nvPr/>
        </p:nvGrpSpPr>
        <p:grpSpPr>
          <a:xfrm>
            <a:off x="6653870" y="2416821"/>
            <a:ext cx="354635" cy="356232"/>
            <a:chOff x="-12160675" y="4081850"/>
            <a:chExt cx="352100" cy="353650"/>
          </a:xfrm>
        </p:grpSpPr>
        <p:sp>
          <p:nvSpPr>
            <p:cNvPr id="10523" name="Google Shape;10523;p10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10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10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10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10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10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9" name="Google Shape;10529;p103"/>
          <p:cNvGrpSpPr/>
          <p:nvPr/>
        </p:nvGrpSpPr>
        <p:grpSpPr>
          <a:xfrm>
            <a:off x="4858836" y="2891264"/>
            <a:ext cx="355416" cy="355652"/>
            <a:chOff x="-10391650" y="3180600"/>
            <a:chExt cx="352875" cy="353075"/>
          </a:xfrm>
        </p:grpSpPr>
        <p:sp>
          <p:nvSpPr>
            <p:cNvPr id="10530" name="Google Shape;10530;p10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10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10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10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10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10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6" name="Google Shape;10536;p103"/>
          <p:cNvGrpSpPr/>
          <p:nvPr/>
        </p:nvGrpSpPr>
        <p:grpSpPr>
          <a:xfrm>
            <a:off x="4858835" y="3368062"/>
            <a:ext cx="354635" cy="353890"/>
            <a:chOff x="-10390875" y="3616350"/>
            <a:chExt cx="352100" cy="351325"/>
          </a:xfrm>
        </p:grpSpPr>
        <p:sp>
          <p:nvSpPr>
            <p:cNvPr id="10537" name="Google Shape;10537;p10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10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10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0" name="Google Shape;10540;p103"/>
          <p:cNvGrpSpPr/>
          <p:nvPr/>
        </p:nvGrpSpPr>
        <p:grpSpPr>
          <a:xfrm>
            <a:off x="7525810" y="2892727"/>
            <a:ext cx="312585" cy="354670"/>
            <a:chOff x="-10370400" y="4049550"/>
            <a:chExt cx="310350" cy="352100"/>
          </a:xfrm>
        </p:grpSpPr>
        <p:sp>
          <p:nvSpPr>
            <p:cNvPr id="10541" name="Google Shape;10541;p10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10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10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10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10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6" name="Google Shape;10546;p103"/>
          <p:cNvGrpSpPr/>
          <p:nvPr/>
        </p:nvGrpSpPr>
        <p:grpSpPr>
          <a:xfrm>
            <a:off x="6630066" y="2891668"/>
            <a:ext cx="379236" cy="354847"/>
            <a:chOff x="-8674650" y="3210975"/>
            <a:chExt cx="376525" cy="352275"/>
          </a:xfrm>
        </p:grpSpPr>
        <p:sp>
          <p:nvSpPr>
            <p:cNvPr id="10547" name="Google Shape;10547;p10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10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10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10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10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10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3" name="Google Shape;10553;p103"/>
          <p:cNvGrpSpPr/>
          <p:nvPr/>
        </p:nvGrpSpPr>
        <p:grpSpPr>
          <a:xfrm>
            <a:off x="5301563" y="1973145"/>
            <a:ext cx="356221" cy="354670"/>
            <a:chOff x="-13512225" y="3647075"/>
            <a:chExt cx="353675" cy="352100"/>
          </a:xfrm>
        </p:grpSpPr>
        <p:sp>
          <p:nvSpPr>
            <p:cNvPr id="10554" name="Google Shape;10554;p10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10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10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10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10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10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10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10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10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10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4" name="Google Shape;10564;p103"/>
          <p:cNvGrpSpPr/>
          <p:nvPr/>
        </p:nvGrpSpPr>
        <p:grpSpPr>
          <a:xfrm>
            <a:off x="5311876" y="2417211"/>
            <a:ext cx="356221" cy="355451"/>
            <a:chOff x="-13512225" y="4080275"/>
            <a:chExt cx="353675" cy="352875"/>
          </a:xfrm>
        </p:grpSpPr>
        <p:sp>
          <p:nvSpPr>
            <p:cNvPr id="10565" name="Google Shape;10565;p10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6" name="Google Shape;10566;p10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10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10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10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10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10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10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10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10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10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6" name="Google Shape;10576;p103"/>
          <p:cNvGrpSpPr/>
          <p:nvPr/>
        </p:nvGrpSpPr>
        <p:grpSpPr>
          <a:xfrm>
            <a:off x="7084956" y="1564572"/>
            <a:ext cx="356196" cy="290379"/>
            <a:chOff x="-11728250" y="3245400"/>
            <a:chExt cx="353650" cy="288275"/>
          </a:xfrm>
        </p:grpSpPr>
        <p:sp>
          <p:nvSpPr>
            <p:cNvPr id="10577" name="Google Shape;10577;p10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10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10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10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10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82" name="Google Shape;10582;p103"/>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83" name="Google Shape;10583;p103"/>
          <p:cNvGrpSpPr/>
          <p:nvPr/>
        </p:nvGrpSpPr>
        <p:grpSpPr>
          <a:xfrm>
            <a:off x="7117464" y="2417211"/>
            <a:ext cx="311804" cy="355451"/>
            <a:chOff x="-11703850" y="4081850"/>
            <a:chExt cx="309575" cy="352875"/>
          </a:xfrm>
        </p:grpSpPr>
        <p:sp>
          <p:nvSpPr>
            <p:cNvPr id="10584" name="Google Shape;10584;p10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10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10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10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10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10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10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10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2" name="Google Shape;10592;p103"/>
          <p:cNvGrpSpPr/>
          <p:nvPr/>
        </p:nvGrpSpPr>
        <p:grpSpPr>
          <a:xfrm>
            <a:off x="5306120" y="2891364"/>
            <a:ext cx="357002" cy="355451"/>
            <a:chOff x="-9958475" y="3180025"/>
            <a:chExt cx="354450" cy="352875"/>
          </a:xfrm>
        </p:grpSpPr>
        <p:sp>
          <p:nvSpPr>
            <p:cNvPr id="10593" name="Google Shape;10593;p10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10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10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6" name="Google Shape;10596;p103"/>
          <p:cNvGrpSpPr/>
          <p:nvPr/>
        </p:nvGrpSpPr>
        <p:grpSpPr>
          <a:xfrm>
            <a:off x="5315247" y="3367345"/>
            <a:ext cx="337966" cy="355325"/>
            <a:chOff x="-9949025" y="3615575"/>
            <a:chExt cx="335550" cy="352750"/>
          </a:xfrm>
        </p:grpSpPr>
        <p:sp>
          <p:nvSpPr>
            <p:cNvPr id="10597" name="Google Shape;10597;p10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10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10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0" name="Google Shape;10600;p103"/>
          <p:cNvGrpSpPr/>
          <p:nvPr/>
        </p:nvGrpSpPr>
        <p:grpSpPr>
          <a:xfrm>
            <a:off x="7950093" y="2890851"/>
            <a:ext cx="360175" cy="358423"/>
            <a:chOff x="-9961625" y="4048175"/>
            <a:chExt cx="357600" cy="355825"/>
          </a:xfrm>
        </p:grpSpPr>
        <p:sp>
          <p:nvSpPr>
            <p:cNvPr id="10601" name="Google Shape;10601;p10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10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10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10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10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10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07" name="Google Shape;10607;p103"/>
          <p:cNvGrpSpPr/>
          <p:nvPr/>
        </p:nvGrpSpPr>
        <p:grpSpPr>
          <a:xfrm>
            <a:off x="6636814" y="3366363"/>
            <a:ext cx="364959" cy="357289"/>
            <a:chOff x="-8680950" y="3624225"/>
            <a:chExt cx="362350" cy="354700"/>
          </a:xfrm>
        </p:grpSpPr>
        <p:sp>
          <p:nvSpPr>
            <p:cNvPr id="10608" name="Google Shape;10608;p10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10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10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10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10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10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4" name="Google Shape;10614;p103"/>
          <p:cNvGrpSpPr/>
          <p:nvPr/>
        </p:nvGrpSpPr>
        <p:grpSpPr>
          <a:xfrm>
            <a:off x="5773058" y="1532024"/>
            <a:ext cx="313365" cy="355476"/>
            <a:chOff x="-13056975" y="3212300"/>
            <a:chExt cx="311125" cy="352900"/>
          </a:xfrm>
        </p:grpSpPr>
        <p:sp>
          <p:nvSpPr>
            <p:cNvPr id="10615" name="Google Shape;10615;p10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10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10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10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9" name="Google Shape;10619;p103"/>
          <p:cNvGrpSpPr/>
          <p:nvPr/>
        </p:nvGrpSpPr>
        <p:grpSpPr>
          <a:xfrm>
            <a:off x="5750446" y="1972818"/>
            <a:ext cx="358588" cy="355325"/>
            <a:chOff x="-13077450" y="3647075"/>
            <a:chExt cx="356025" cy="352750"/>
          </a:xfrm>
        </p:grpSpPr>
        <p:sp>
          <p:nvSpPr>
            <p:cNvPr id="10620" name="Google Shape;10620;p10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10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10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3" name="Google Shape;10623;p103"/>
          <p:cNvGrpSpPr/>
          <p:nvPr/>
        </p:nvGrpSpPr>
        <p:grpSpPr>
          <a:xfrm>
            <a:off x="5761552" y="2416418"/>
            <a:ext cx="357002" cy="357037"/>
            <a:chOff x="-13079025" y="4079475"/>
            <a:chExt cx="354450" cy="354450"/>
          </a:xfrm>
        </p:grpSpPr>
        <p:sp>
          <p:nvSpPr>
            <p:cNvPr id="10624" name="Google Shape;10624;p10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10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10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10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8" name="Google Shape;10628;p103"/>
          <p:cNvGrpSpPr/>
          <p:nvPr/>
        </p:nvGrpSpPr>
        <p:grpSpPr>
          <a:xfrm>
            <a:off x="7534619" y="1532427"/>
            <a:ext cx="356221" cy="354670"/>
            <a:chOff x="-11292700" y="3213875"/>
            <a:chExt cx="353675" cy="352100"/>
          </a:xfrm>
        </p:grpSpPr>
        <p:sp>
          <p:nvSpPr>
            <p:cNvPr id="10629" name="Google Shape;10629;p10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10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10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10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10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10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10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6" name="Google Shape;10636;p103"/>
          <p:cNvGrpSpPr/>
          <p:nvPr/>
        </p:nvGrpSpPr>
        <p:grpSpPr>
          <a:xfrm>
            <a:off x="7528677" y="1972365"/>
            <a:ext cx="368106" cy="356232"/>
            <a:chOff x="-11299000" y="3647875"/>
            <a:chExt cx="365475" cy="353650"/>
          </a:xfrm>
        </p:grpSpPr>
        <p:sp>
          <p:nvSpPr>
            <p:cNvPr id="10637" name="Google Shape;10637;p10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10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10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10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10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10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3" name="Google Shape;10643;p103"/>
          <p:cNvGrpSpPr/>
          <p:nvPr/>
        </p:nvGrpSpPr>
        <p:grpSpPr>
          <a:xfrm>
            <a:off x="7544139" y="2428316"/>
            <a:ext cx="357808" cy="333240"/>
            <a:chOff x="-11295075" y="4092875"/>
            <a:chExt cx="355250" cy="330825"/>
          </a:xfrm>
        </p:grpSpPr>
        <p:sp>
          <p:nvSpPr>
            <p:cNvPr id="10644" name="Google Shape;10644;p10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5" name="Google Shape;10645;p10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10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10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10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9" name="Google Shape;10649;p103"/>
          <p:cNvGrpSpPr/>
          <p:nvPr/>
        </p:nvGrpSpPr>
        <p:grpSpPr>
          <a:xfrm>
            <a:off x="5769739" y="2891364"/>
            <a:ext cx="312585" cy="355451"/>
            <a:chOff x="-9500075" y="3180800"/>
            <a:chExt cx="310350" cy="352875"/>
          </a:xfrm>
        </p:grpSpPr>
        <p:sp>
          <p:nvSpPr>
            <p:cNvPr id="10650" name="Google Shape;10650;p10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10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10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10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10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5" name="Google Shape;10655;p10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10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10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10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9" name="Google Shape;10659;p103"/>
          <p:cNvGrpSpPr/>
          <p:nvPr/>
        </p:nvGrpSpPr>
        <p:grpSpPr>
          <a:xfrm>
            <a:off x="5747530" y="3366879"/>
            <a:ext cx="356221" cy="356257"/>
            <a:chOff x="-9523700" y="3614000"/>
            <a:chExt cx="353675" cy="353675"/>
          </a:xfrm>
        </p:grpSpPr>
        <p:sp>
          <p:nvSpPr>
            <p:cNvPr id="10660" name="Google Shape;10660;p10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10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10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3" name="Google Shape;10663;p10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10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10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10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10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10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9" name="Google Shape;10669;p103"/>
          <p:cNvGrpSpPr/>
          <p:nvPr/>
        </p:nvGrpSpPr>
        <p:grpSpPr>
          <a:xfrm>
            <a:off x="7532481" y="3389521"/>
            <a:ext cx="356221" cy="354670"/>
            <a:chOff x="-9523700" y="4049550"/>
            <a:chExt cx="353675" cy="352100"/>
          </a:xfrm>
        </p:grpSpPr>
        <p:sp>
          <p:nvSpPr>
            <p:cNvPr id="10670" name="Google Shape;10670;p10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10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10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10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10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10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10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7" name="Google Shape;10677;p103"/>
          <p:cNvGrpSpPr/>
          <p:nvPr/>
        </p:nvGrpSpPr>
        <p:grpSpPr>
          <a:xfrm>
            <a:off x="7088596" y="3389494"/>
            <a:ext cx="357002" cy="311029"/>
            <a:chOff x="-8209150" y="3659675"/>
            <a:chExt cx="354450" cy="308775"/>
          </a:xfrm>
        </p:grpSpPr>
        <p:sp>
          <p:nvSpPr>
            <p:cNvPr id="10678" name="Google Shape;10678;p10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10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10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10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10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10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4" name="Google Shape;10684;p103"/>
          <p:cNvGrpSpPr/>
          <p:nvPr/>
        </p:nvGrpSpPr>
        <p:grpSpPr>
          <a:xfrm>
            <a:off x="6202157" y="2418407"/>
            <a:ext cx="356221" cy="353059"/>
            <a:chOff x="-12643475" y="4081850"/>
            <a:chExt cx="353675" cy="350500"/>
          </a:xfrm>
        </p:grpSpPr>
        <p:sp>
          <p:nvSpPr>
            <p:cNvPr id="10685" name="Google Shape;10685;p10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10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10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10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89" name="Google Shape;10689;p103"/>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90" name="Google Shape;10690;p103"/>
          <p:cNvGrpSpPr/>
          <p:nvPr/>
        </p:nvGrpSpPr>
        <p:grpSpPr>
          <a:xfrm>
            <a:off x="7984757" y="2428316"/>
            <a:ext cx="356221" cy="333240"/>
            <a:chOff x="-10858725" y="4092875"/>
            <a:chExt cx="353675" cy="330825"/>
          </a:xfrm>
        </p:grpSpPr>
        <p:sp>
          <p:nvSpPr>
            <p:cNvPr id="10691" name="Google Shape;10691;p10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10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3" name="Google Shape;10693;p10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10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10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10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7" name="Google Shape;10697;p103"/>
          <p:cNvGrpSpPr/>
          <p:nvPr/>
        </p:nvGrpSpPr>
        <p:grpSpPr>
          <a:xfrm>
            <a:off x="6243280" y="3367282"/>
            <a:ext cx="252278" cy="355451"/>
            <a:chOff x="-9039300" y="3614000"/>
            <a:chExt cx="250475" cy="352875"/>
          </a:xfrm>
        </p:grpSpPr>
        <p:sp>
          <p:nvSpPr>
            <p:cNvPr id="10698" name="Google Shape;10698;p10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10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0" name="Google Shape;10700;p103"/>
          <p:cNvGrpSpPr/>
          <p:nvPr/>
        </p:nvGrpSpPr>
        <p:grpSpPr>
          <a:xfrm>
            <a:off x="7975246" y="3389521"/>
            <a:ext cx="354635" cy="354670"/>
            <a:chOff x="-9088150" y="4049550"/>
            <a:chExt cx="352100" cy="352100"/>
          </a:xfrm>
        </p:grpSpPr>
        <p:sp>
          <p:nvSpPr>
            <p:cNvPr id="10701" name="Google Shape;10701;p10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10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10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10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10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10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7" name="Google Shape;10707;p103"/>
          <p:cNvGrpSpPr/>
          <p:nvPr/>
        </p:nvGrpSpPr>
        <p:grpSpPr>
          <a:xfrm>
            <a:off x="7109610" y="2891754"/>
            <a:ext cx="315757" cy="354670"/>
            <a:chOff x="-8191825" y="3174500"/>
            <a:chExt cx="313500" cy="352100"/>
          </a:xfrm>
        </p:grpSpPr>
        <p:sp>
          <p:nvSpPr>
            <p:cNvPr id="10708" name="Google Shape;10708;p10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10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10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1" name="Google Shape;10711;p103"/>
          <p:cNvGrpSpPr/>
          <p:nvPr/>
        </p:nvGrpSpPr>
        <p:grpSpPr>
          <a:xfrm>
            <a:off x="4858968" y="1532275"/>
            <a:ext cx="356221" cy="354973"/>
            <a:chOff x="-13947000" y="3212800"/>
            <a:chExt cx="353675" cy="352400"/>
          </a:xfrm>
        </p:grpSpPr>
        <p:sp>
          <p:nvSpPr>
            <p:cNvPr id="10712" name="Google Shape;10712;p10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10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14" name="Google Shape;10714;p103"/>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15" name="Google Shape;10715;p103"/>
          <p:cNvGrpSpPr/>
          <p:nvPr/>
        </p:nvGrpSpPr>
        <p:grpSpPr>
          <a:xfrm>
            <a:off x="5301563" y="1531633"/>
            <a:ext cx="356221" cy="356257"/>
            <a:chOff x="-13512225" y="3211525"/>
            <a:chExt cx="353675" cy="353675"/>
          </a:xfrm>
        </p:grpSpPr>
        <p:sp>
          <p:nvSpPr>
            <p:cNvPr id="10716" name="Google Shape;10716;p10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10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10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10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10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1" name="Google Shape;10721;p103"/>
          <p:cNvGrpSpPr/>
          <p:nvPr/>
        </p:nvGrpSpPr>
        <p:grpSpPr>
          <a:xfrm>
            <a:off x="7083760" y="1971660"/>
            <a:ext cx="358588" cy="357642"/>
            <a:chOff x="-11729050" y="3646475"/>
            <a:chExt cx="356025" cy="355050"/>
          </a:xfrm>
        </p:grpSpPr>
        <p:sp>
          <p:nvSpPr>
            <p:cNvPr id="10722" name="Google Shape;10722;p10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10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10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10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6" name="Google Shape;10726;p10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7" name="Google Shape;10727;p10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10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10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10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10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10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3" name="Google Shape;10733;p103"/>
          <p:cNvGrpSpPr/>
          <p:nvPr/>
        </p:nvGrpSpPr>
        <p:grpSpPr>
          <a:xfrm>
            <a:off x="6191845" y="1532024"/>
            <a:ext cx="356221" cy="355476"/>
            <a:chOff x="-12643475" y="3212300"/>
            <a:chExt cx="353675" cy="352900"/>
          </a:xfrm>
        </p:grpSpPr>
        <p:sp>
          <p:nvSpPr>
            <p:cNvPr id="10734" name="Google Shape;10734;p10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10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10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10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10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10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10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10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10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3" name="Google Shape;10743;p103"/>
          <p:cNvGrpSpPr/>
          <p:nvPr/>
        </p:nvGrpSpPr>
        <p:grpSpPr>
          <a:xfrm>
            <a:off x="6191845" y="1983798"/>
            <a:ext cx="356221" cy="333366"/>
            <a:chOff x="-12643475" y="3657325"/>
            <a:chExt cx="353675" cy="330950"/>
          </a:xfrm>
        </p:grpSpPr>
        <p:sp>
          <p:nvSpPr>
            <p:cNvPr id="10744" name="Google Shape;10744;p10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10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10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10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10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10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50" name="Google Shape;10750;p103"/>
          <p:cNvGrpSpPr/>
          <p:nvPr/>
        </p:nvGrpSpPr>
        <p:grpSpPr>
          <a:xfrm>
            <a:off x="7974847" y="1532427"/>
            <a:ext cx="355416" cy="354670"/>
            <a:chOff x="-10857925" y="3213875"/>
            <a:chExt cx="352875" cy="352100"/>
          </a:xfrm>
        </p:grpSpPr>
        <p:sp>
          <p:nvSpPr>
            <p:cNvPr id="10751" name="Google Shape;10751;p10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10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10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10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10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10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10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10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10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10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1" name="Google Shape;10761;p103"/>
          <p:cNvGrpSpPr/>
          <p:nvPr/>
        </p:nvGrpSpPr>
        <p:grpSpPr>
          <a:xfrm>
            <a:off x="6191762" y="2891855"/>
            <a:ext cx="356096" cy="354469"/>
            <a:chOff x="-9089725" y="3180200"/>
            <a:chExt cx="353550" cy="351900"/>
          </a:xfrm>
        </p:grpSpPr>
        <p:sp>
          <p:nvSpPr>
            <p:cNvPr id="10762" name="Google Shape;10762;p10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10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0767" name="Shape 10767"/>
        <p:cNvGrpSpPr/>
        <p:nvPr/>
      </p:nvGrpSpPr>
      <p:grpSpPr>
        <a:xfrm>
          <a:off x="0" y="0"/>
          <a:ext cx="0" cy="0"/>
          <a:chOff x="0" y="0"/>
          <a:chExt cx="0" cy="0"/>
        </a:xfrm>
      </p:grpSpPr>
      <p:sp>
        <p:nvSpPr>
          <p:cNvPr id="10768" name="Google Shape;10768;p104"/>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Nature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769" name="Google Shape;10769;p10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70" name="Google Shape;10770;p104"/>
          <p:cNvGrpSpPr/>
          <p:nvPr/>
        </p:nvGrpSpPr>
        <p:grpSpPr>
          <a:xfrm>
            <a:off x="748855" y="2243507"/>
            <a:ext cx="452798" cy="449473"/>
            <a:chOff x="-21322300" y="3693325"/>
            <a:chExt cx="306400" cy="304150"/>
          </a:xfrm>
        </p:grpSpPr>
        <p:sp>
          <p:nvSpPr>
            <p:cNvPr id="10771" name="Google Shape;10771;p10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10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10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10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5" name="Google Shape;10775;p104"/>
          <p:cNvGrpSpPr/>
          <p:nvPr/>
        </p:nvGrpSpPr>
        <p:grpSpPr>
          <a:xfrm>
            <a:off x="748263" y="2810244"/>
            <a:ext cx="453980" cy="422540"/>
            <a:chOff x="-21322300" y="4077125"/>
            <a:chExt cx="307200" cy="285925"/>
          </a:xfrm>
        </p:grpSpPr>
        <p:sp>
          <p:nvSpPr>
            <p:cNvPr id="10776" name="Google Shape;10776;p10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10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10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10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10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10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10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10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10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10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10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10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8" name="Google Shape;10788;p104"/>
          <p:cNvGrpSpPr/>
          <p:nvPr/>
        </p:nvGrpSpPr>
        <p:grpSpPr>
          <a:xfrm>
            <a:off x="3525440" y="1689128"/>
            <a:ext cx="451653" cy="450212"/>
            <a:chOff x="-19394200" y="3333800"/>
            <a:chExt cx="305625" cy="304650"/>
          </a:xfrm>
        </p:grpSpPr>
        <p:sp>
          <p:nvSpPr>
            <p:cNvPr id="10789" name="Google Shape;10789;p10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10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10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10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10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10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5" name="Google Shape;10795;p10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10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10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8" name="Google Shape;10798;p104"/>
          <p:cNvGrpSpPr/>
          <p:nvPr/>
        </p:nvGrpSpPr>
        <p:grpSpPr>
          <a:xfrm>
            <a:off x="3524276" y="2243580"/>
            <a:ext cx="453980" cy="449325"/>
            <a:chOff x="-19396575" y="3708500"/>
            <a:chExt cx="307200" cy="304050"/>
          </a:xfrm>
        </p:grpSpPr>
        <p:sp>
          <p:nvSpPr>
            <p:cNvPr id="10799" name="Google Shape;10799;p10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10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10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2" name="Google Shape;10802;p104"/>
          <p:cNvGrpSpPr/>
          <p:nvPr/>
        </p:nvGrpSpPr>
        <p:grpSpPr>
          <a:xfrm>
            <a:off x="3518457" y="2796461"/>
            <a:ext cx="465618" cy="450101"/>
            <a:chOff x="-19394200" y="4084200"/>
            <a:chExt cx="315075" cy="304575"/>
          </a:xfrm>
        </p:grpSpPr>
        <p:sp>
          <p:nvSpPr>
            <p:cNvPr id="10803" name="Google Shape;10803;p10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10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10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10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10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10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9" name="Google Shape;10809;p104"/>
          <p:cNvGrpSpPr/>
          <p:nvPr/>
        </p:nvGrpSpPr>
        <p:grpSpPr>
          <a:xfrm>
            <a:off x="6324167" y="1689001"/>
            <a:ext cx="400447" cy="450470"/>
            <a:chOff x="-17526750" y="3309200"/>
            <a:chExt cx="270975" cy="304825"/>
          </a:xfrm>
        </p:grpSpPr>
        <p:sp>
          <p:nvSpPr>
            <p:cNvPr id="10810" name="Google Shape;10810;p10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10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10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10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10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5" name="Google Shape;10815;p104"/>
          <p:cNvGrpSpPr/>
          <p:nvPr/>
        </p:nvGrpSpPr>
        <p:grpSpPr>
          <a:xfrm>
            <a:off x="6300319" y="2244173"/>
            <a:ext cx="448143" cy="448143"/>
            <a:chOff x="-17542500" y="3684100"/>
            <a:chExt cx="303250" cy="303250"/>
          </a:xfrm>
        </p:grpSpPr>
        <p:sp>
          <p:nvSpPr>
            <p:cNvPr id="10816" name="Google Shape;10816;p10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10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10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10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10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10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10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3" name="Google Shape;10823;p104"/>
          <p:cNvGrpSpPr/>
          <p:nvPr/>
        </p:nvGrpSpPr>
        <p:grpSpPr>
          <a:xfrm>
            <a:off x="6299728" y="2810817"/>
            <a:ext cx="449325" cy="421395"/>
            <a:chOff x="-17542500" y="4068450"/>
            <a:chExt cx="304050" cy="285150"/>
          </a:xfrm>
        </p:grpSpPr>
        <p:sp>
          <p:nvSpPr>
            <p:cNvPr id="10824" name="Google Shape;10824;p10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10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10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10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10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10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0" name="Google Shape;10830;p104"/>
          <p:cNvGrpSpPr/>
          <p:nvPr/>
        </p:nvGrpSpPr>
        <p:grpSpPr>
          <a:xfrm>
            <a:off x="3530150" y="3342211"/>
            <a:ext cx="343404" cy="449325"/>
            <a:chOff x="-15652200" y="3335975"/>
            <a:chExt cx="232375" cy="304050"/>
          </a:xfrm>
        </p:grpSpPr>
        <p:sp>
          <p:nvSpPr>
            <p:cNvPr id="10831" name="Google Shape;10831;p10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10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10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10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10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10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7" name="Google Shape;10837;p10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8" name="Google Shape;10838;p10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10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0" name="Google Shape;10840;p104"/>
          <p:cNvGrpSpPr/>
          <p:nvPr/>
        </p:nvGrpSpPr>
        <p:grpSpPr>
          <a:xfrm>
            <a:off x="1303491" y="1689573"/>
            <a:ext cx="450470" cy="449325"/>
            <a:chOff x="-20946600" y="3317850"/>
            <a:chExt cx="304825" cy="304050"/>
          </a:xfrm>
        </p:grpSpPr>
        <p:sp>
          <p:nvSpPr>
            <p:cNvPr id="10841" name="Google Shape;10841;p10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10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10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4" name="Google Shape;10844;p104"/>
          <p:cNvGrpSpPr/>
          <p:nvPr/>
        </p:nvGrpSpPr>
        <p:grpSpPr>
          <a:xfrm>
            <a:off x="1304064" y="2243729"/>
            <a:ext cx="449325" cy="449030"/>
            <a:chOff x="-20945825" y="3692175"/>
            <a:chExt cx="304050" cy="303850"/>
          </a:xfrm>
        </p:grpSpPr>
        <p:sp>
          <p:nvSpPr>
            <p:cNvPr id="10845" name="Google Shape;10845;p10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10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10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10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9" name="Google Shape;10849;p104"/>
          <p:cNvGrpSpPr/>
          <p:nvPr/>
        </p:nvGrpSpPr>
        <p:grpSpPr>
          <a:xfrm>
            <a:off x="1329667" y="2797442"/>
            <a:ext cx="398119" cy="448143"/>
            <a:chOff x="-20930075" y="4066100"/>
            <a:chExt cx="269400" cy="303250"/>
          </a:xfrm>
        </p:grpSpPr>
        <p:sp>
          <p:nvSpPr>
            <p:cNvPr id="10850" name="Google Shape;10850;p10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10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2" name="Google Shape;10852;p104"/>
          <p:cNvGrpSpPr/>
          <p:nvPr/>
        </p:nvGrpSpPr>
        <p:grpSpPr>
          <a:xfrm>
            <a:off x="4110888" y="1689848"/>
            <a:ext cx="372516" cy="448771"/>
            <a:chOff x="-18994100" y="3334775"/>
            <a:chExt cx="252075" cy="303675"/>
          </a:xfrm>
        </p:grpSpPr>
        <p:sp>
          <p:nvSpPr>
            <p:cNvPr id="10853" name="Google Shape;10853;p10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10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10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10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7" name="Google Shape;10857;p104"/>
          <p:cNvGrpSpPr/>
          <p:nvPr/>
        </p:nvGrpSpPr>
        <p:grpSpPr>
          <a:xfrm>
            <a:off x="4125445" y="2244743"/>
            <a:ext cx="343404" cy="446998"/>
            <a:chOff x="-18983850" y="3710075"/>
            <a:chExt cx="232375" cy="302475"/>
          </a:xfrm>
        </p:grpSpPr>
        <p:sp>
          <p:nvSpPr>
            <p:cNvPr id="10858" name="Google Shape;10858;p10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10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10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10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2" name="Google Shape;10862;p104"/>
          <p:cNvGrpSpPr/>
          <p:nvPr/>
        </p:nvGrpSpPr>
        <p:grpSpPr>
          <a:xfrm>
            <a:off x="4071911" y="2797422"/>
            <a:ext cx="450470" cy="448180"/>
            <a:chOff x="-19020075" y="4084200"/>
            <a:chExt cx="304825" cy="303275"/>
          </a:xfrm>
        </p:grpSpPr>
        <p:sp>
          <p:nvSpPr>
            <p:cNvPr id="10863" name="Google Shape;10863;p10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10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10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10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10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10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9" name="Google Shape;10869;p10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0" name="Google Shape;10870;p10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10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2" name="Google Shape;10872;p104"/>
          <p:cNvGrpSpPr/>
          <p:nvPr/>
        </p:nvGrpSpPr>
        <p:grpSpPr>
          <a:xfrm>
            <a:off x="6889176" y="1689001"/>
            <a:ext cx="396937" cy="450470"/>
            <a:chOff x="-17149475" y="3309200"/>
            <a:chExt cx="268600" cy="304825"/>
          </a:xfrm>
        </p:grpSpPr>
        <p:sp>
          <p:nvSpPr>
            <p:cNvPr id="10873" name="Google Shape;10873;p10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10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5" name="Google Shape;10875;p104"/>
          <p:cNvGrpSpPr/>
          <p:nvPr/>
        </p:nvGrpSpPr>
        <p:grpSpPr>
          <a:xfrm>
            <a:off x="6862982" y="2258120"/>
            <a:ext cx="449325" cy="420249"/>
            <a:chOff x="-17168375" y="3692750"/>
            <a:chExt cx="304050" cy="284375"/>
          </a:xfrm>
        </p:grpSpPr>
        <p:sp>
          <p:nvSpPr>
            <p:cNvPr id="10876" name="Google Shape;10876;p10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10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10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9" name="Google Shape;10879;p10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0" name="Google Shape;10880;p10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10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10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3" name="Google Shape;10883;p104"/>
          <p:cNvGrpSpPr/>
          <p:nvPr/>
        </p:nvGrpSpPr>
        <p:grpSpPr>
          <a:xfrm>
            <a:off x="6859491" y="2796852"/>
            <a:ext cx="456308" cy="449325"/>
            <a:chOff x="-17170750" y="4058800"/>
            <a:chExt cx="308775" cy="304050"/>
          </a:xfrm>
        </p:grpSpPr>
        <p:sp>
          <p:nvSpPr>
            <p:cNvPr id="10884" name="Google Shape;10884;p10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5" name="Google Shape;10885;p10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10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10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10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10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10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10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10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10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10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10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10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10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10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10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10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1" name="Google Shape;10901;p104"/>
          <p:cNvGrpSpPr/>
          <p:nvPr/>
        </p:nvGrpSpPr>
        <p:grpSpPr>
          <a:xfrm>
            <a:off x="5721388" y="3343358"/>
            <a:ext cx="450470" cy="446998"/>
            <a:chOff x="-15688425" y="3707725"/>
            <a:chExt cx="304825" cy="302475"/>
          </a:xfrm>
        </p:grpSpPr>
        <p:sp>
          <p:nvSpPr>
            <p:cNvPr id="10902" name="Google Shape;10902;p10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10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10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10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10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10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8" name="Google Shape;10908;p104"/>
          <p:cNvGrpSpPr/>
          <p:nvPr/>
        </p:nvGrpSpPr>
        <p:grpSpPr>
          <a:xfrm>
            <a:off x="1865544" y="1690441"/>
            <a:ext cx="451653" cy="447589"/>
            <a:chOff x="-20572500" y="3319025"/>
            <a:chExt cx="305625" cy="302875"/>
          </a:xfrm>
        </p:grpSpPr>
        <p:sp>
          <p:nvSpPr>
            <p:cNvPr id="10909" name="Google Shape;10909;p10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0" name="Google Shape;10910;p10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1" name="Google Shape;10911;p104"/>
          <p:cNvGrpSpPr/>
          <p:nvPr/>
        </p:nvGrpSpPr>
        <p:grpSpPr>
          <a:xfrm>
            <a:off x="1866708" y="2305410"/>
            <a:ext cx="449325" cy="325670"/>
            <a:chOff x="-20571700" y="3722875"/>
            <a:chExt cx="304050" cy="220375"/>
          </a:xfrm>
        </p:grpSpPr>
        <p:sp>
          <p:nvSpPr>
            <p:cNvPr id="10912" name="Google Shape;10912;p10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10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10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10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10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10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10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9" name="Google Shape;10919;p104"/>
          <p:cNvGrpSpPr/>
          <p:nvPr/>
        </p:nvGrpSpPr>
        <p:grpSpPr>
          <a:xfrm>
            <a:off x="1866135" y="2796278"/>
            <a:ext cx="450470" cy="450470"/>
            <a:chOff x="-20571700" y="4066875"/>
            <a:chExt cx="304825" cy="304825"/>
          </a:xfrm>
        </p:grpSpPr>
        <p:sp>
          <p:nvSpPr>
            <p:cNvPr id="10920" name="Google Shape;10920;p10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10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10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10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10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10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6" name="Google Shape;10926;p104"/>
          <p:cNvGrpSpPr/>
          <p:nvPr/>
        </p:nvGrpSpPr>
        <p:grpSpPr>
          <a:xfrm>
            <a:off x="4632837" y="1688259"/>
            <a:ext cx="453980" cy="451948"/>
            <a:chOff x="-18645175" y="3334200"/>
            <a:chExt cx="307200" cy="305825"/>
          </a:xfrm>
        </p:grpSpPr>
        <p:sp>
          <p:nvSpPr>
            <p:cNvPr id="10927" name="Google Shape;10927;p10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10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10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10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10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2" name="Google Shape;10932;p104"/>
          <p:cNvGrpSpPr/>
          <p:nvPr/>
        </p:nvGrpSpPr>
        <p:grpSpPr>
          <a:xfrm>
            <a:off x="4633429" y="2242989"/>
            <a:ext cx="452798" cy="450507"/>
            <a:chOff x="-18645175" y="3708500"/>
            <a:chExt cx="306400" cy="304850"/>
          </a:xfrm>
        </p:grpSpPr>
        <p:sp>
          <p:nvSpPr>
            <p:cNvPr id="10933" name="Google Shape;10933;p10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10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10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6" name="Google Shape;10936;p10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10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10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10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0" name="Google Shape;10940;p104"/>
          <p:cNvGrpSpPr/>
          <p:nvPr/>
        </p:nvGrpSpPr>
        <p:grpSpPr>
          <a:xfrm>
            <a:off x="4631101" y="2795630"/>
            <a:ext cx="457453" cy="451763"/>
            <a:chOff x="-18647525" y="4082625"/>
            <a:chExt cx="309550" cy="305700"/>
          </a:xfrm>
        </p:grpSpPr>
        <p:sp>
          <p:nvSpPr>
            <p:cNvPr id="10941" name="Google Shape;10941;p10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10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3" name="Google Shape;10943;p10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10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5" name="Google Shape;10945;p104"/>
          <p:cNvGrpSpPr/>
          <p:nvPr/>
        </p:nvGrpSpPr>
        <p:grpSpPr>
          <a:xfrm>
            <a:off x="7441485" y="1689592"/>
            <a:ext cx="395755" cy="449288"/>
            <a:chOff x="-16775350" y="3309200"/>
            <a:chExt cx="267800" cy="304025"/>
          </a:xfrm>
        </p:grpSpPr>
        <p:sp>
          <p:nvSpPr>
            <p:cNvPr id="10946" name="Google Shape;10946;p10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10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10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9" name="Google Shape;10949;p104"/>
          <p:cNvGrpSpPr/>
          <p:nvPr/>
        </p:nvGrpSpPr>
        <p:grpSpPr>
          <a:xfrm>
            <a:off x="7441485" y="2241827"/>
            <a:ext cx="395755" cy="452835"/>
            <a:chOff x="-16775350" y="3683300"/>
            <a:chExt cx="267800" cy="306425"/>
          </a:xfrm>
        </p:grpSpPr>
        <p:sp>
          <p:nvSpPr>
            <p:cNvPr id="10950" name="Google Shape;10950;p10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10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2" name="Google Shape;10952;p10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3" name="Google Shape;10953;p104"/>
          <p:cNvGrpSpPr/>
          <p:nvPr/>
        </p:nvGrpSpPr>
        <p:grpSpPr>
          <a:xfrm>
            <a:off x="7413536" y="2796870"/>
            <a:ext cx="451653" cy="449288"/>
            <a:chOff x="-16794250" y="4058225"/>
            <a:chExt cx="305625" cy="304025"/>
          </a:xfrm>
        </p:grpSpPr>
        <p:sp>
          <p:nvSpPr>
            <p:cNvPr id="10954" name="Google Shape;10954;p10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10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10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10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10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9" name="Google Shape;10959;p10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0" name="Google Shape;10960;p10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10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10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63" name="Google Shape;10963;p10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964" name="Google Shape;10964;p104"/>
          <p:cNvGrpSpPr/>
          <p:nvPr/>
        </p:nvGrpSpPr>
        <p:grpSpPr>
          <a:xfrm>
            <a:off x="2414953" y="1689573"/>
            <a:ext cx="457453" cy="449325"/>
            <a:chOff x="-20199150" y="3317850"/>
            <a:chExt cx="309550" cy="304050"/>
          </a:xfrm>
        </p:grpSpPr>
        <p:sp>
          <p:nvSpPr>
            <p:cNvPr id="10965" name="Google Shape;10965;p10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6" name="Google Shape;10966;p10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10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10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10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0" name="Google Shape;10970;p10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10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2" name="Google Shape;10972;p104"/>
          <p:cNvGrpSpPr/>
          <p:nvPr/>
        </p:nvGrpSpPr>
        <p:grpSpPr>
          <a:xfrm>
            <a:off x="2417281" y="2242861"/>
            <a:ext cx="452798" cy="450766"/>
            <a:chOff x="-20199150" y="3693150"/>
            <a:chExt cx="306400" cy="305025"/>
          </a:xfrm>
        </p:grpSpPr>
        <p:sp>
          <p:nvSpPr>
            <p:cNvPr id="10973" name="Google Shape;10973;p10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10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10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10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10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10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9" name="Google Shape;10979;p104"/>
          <p:cNvGrpSpPr/>
          <p:nvPr/>
        </p:nvGrpSpPr>
        <p:grpSpPr>
          <a:xfrm>
            <a:off x="2417854" y="2795687"/>
            <a:ext cx="451653" cy="451653"/>
            <a:chOff x="-20197575" y="4066875"/>
            <a:chExt cx="305625" cy="305625"/>
          </a:xfrm>
        </p:grpSpPr>
        <p:sp>
          <p:nvSpPr>
            <p:cNvPr id="10980" name="Google Shape;10980;p10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10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10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10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10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10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6" name="Google Shape;10986;p10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10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8" name="Google Shape;10988;p104"/>
          <p:cNvGrpSpPr/>
          <p:nvPr/>
        </p:nvGrpSpPr>
        <p:grpSpPr>
          <a:xfrm>
            <a:off x="5200071" y="1687520"/>
            <a:ext cx="449325" cy="453426"/>
            <a:chOff x="-18271050" y="3333200"/>
            <a:chExt cx="304050" cy="306825"/>
          </a:xfrm>
        </p:grpSpPr>
        <p:sp>
          <p:nvSpPr>
            <p:cNvPr id="10989" name="Google Shape;10989;p10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10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1" name="Google Shape;10991;p10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10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10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4" name="Google Shape;10994;p104"/>
          <p:cNvGrpSpPr/>
          <p:nvPr/>
        </p:nvGrpSpPr>
        <p:grpSpPr>
          <a:xfrm>
            <a:off x="5200644" y="2244171"/>
            <a:ext cx="448180" cy="448143"/>
            <a:chOff x="-18270275" y="3710875"/>
            <a:chExt cx="303275" cy="303250"/>
          </a:xfrm>
        </p:grpSpPr>
        <p:sp>
          <p:nvSpPr>
            <p:cNvPr id="10995" name="Google Shape;10995;p10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6" name="Google Shape;10996;p10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10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10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9" name="Google Shape;10999;p10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0" name="Google Shape;11000;p10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1" name="Google Shape;11001;p104"/>
          <p:cNvGrpSpPr/>
          <p:nvPr/>
        </p:nvGrpSpPr>
        <p:grpSpPr>
          <a:xfrm>
            <a:off x="5254196" y="2797422"/>
            <a:ext cx="341076" cy="448180"/>
            <a:chOff x="-18234025" y="4084200"/>
            <a:chExt cx="230800" cy="303275"/>
          </a:xfrm>
        </p:grpSpPr>
        <p:sp>
          <p:nvSpPr>
            <p:cNvPr id="11002" name="Google Shape;11002;p10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10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10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5" name="Google Shape;11005;p104"/>
          <p:cNvGrpSpPr/>
          <p:nvPr/>
        </p:nvGrpSpPr>
        <p:grpSpPr>
          <a:xfrm>
            <a:off x="2366751" y="3341641"/>
            <a:ext cx="449325" cy="450470"/>
            <a:chOff x="-16419350" y="3308400"/>
            <a:chExt cx="304050" cy="304825"/>
          </a:xfrm>
        </p:grpSpPr>
        <p:sp>
          <p:nvSpPr>
            <p:cNvPr id="11006" name="Google Shape;11006;p10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10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10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10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10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10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10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3" name="Google Shape;11013;p104"/>
          <p:cNvGrpSpPr/>
          <p:nvPr/>
        </p:nvGrpSpPr>
        <p:grpSpPr>
          <a:xfrm>
            <a:off x="4638306" y="3340423"/>
            <a:ext cx="395755" cy="452872"/>
            <a:chOff x="-16401225" y="3683275"/>
            <a:chExt cx="267800" cy="306450"/>
          </a:xfrm>
        </p:grpSpPr>
        <p:sp>
          <p:nvSpPr>
            <p:cNvPr id="11014" name="Google Shape;11014;p10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10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6" name="Google Shape;11016;p10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10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10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9" name="Google Shape;11019;p10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0" name="Google Shape;11020;p10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1" name="Google Shape;11021;p104"/>
          <p:cNvGrpSpPr/>
          <p:nvPr/>
        </p:nvGrpSpPr>
        <p:grpSpPr>
          <a:xfrm>
            <a:off x="8003755" y="2797062"/>
            <a:ext cx="450470" cy="448180"/>
            <a:chOff x="-16419350" y="4058200"/>
            <a:chExt cx="304825" cy="303275"/>
          </a:xfrm>
        </p:grpSpPr>
        <p:sp>
          <p:nvSpPr>
            <p:cNvPr id="11022" name="Google Shape;11022;p10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10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10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10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10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7" name="Google Shape;11027;p10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10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9" name="Google Shape;11029;p104"/>
          <p:cNvGrpSpPr/>
          <p:nvPr/>
        </p:nvGrpSpPr>
        <p:grpSpPr>
          <a:xfrm>
            <a:off x="4030643" y="3343080"/>
            <a:ext cx="450507" cy="447589"/>
            <a:chOff x="-15296200" y="3326900"/>
            <a:chExt cx="304850" cy="302875"/>
          </a:xfrm>
        </p:grpSpPr>
        <p:sp>
          <p:nvSpPr>
            <p:cNvPr id="11030" name="Google Shape;11030;p10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10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2" name="Google Shape;11032;p10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3" name="Google Shape;11033;p10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10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5" name="Google Shape;11035;p104"/>
          <p:cNvGrpSpPr/>
          <p:nvPr/>
        </p:nvGrpSpPr>
        <p:grpSpPr>
          <a:xfrm>
            <a:off x="2946296" y="1706881"/>
            <a:ext cx="486566" cy="414708"/>
            <a:chOff x="-19835275" y="3330250"/>
            <a:chExt cx="329250" cy="280625"/>
          </a:xfrm>
        </p:grpSpPr>
        <p:sp>
          <p:nvSpPr>
            <p:cNvPr id="11036" name="Google Shape;11036;p10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7" name="Google Shape;11037;p10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8" name="Google Shape;11038;p10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39" name="Google Shape;11039;p104"/>
          <p:cNvGrpSpPr/>
          <p:nvPr/>
        </p:nvGrpSpPr>
        <p:grpSpPr>
          <a:xfrm>
            <a:off x="2964325" y="2243470"/>
            <a:ext cx="450507" cy="449547"/>
            <a:chOff x="-19822675" y="3692750"/>
            <a:chExt cx="304850" cy="304200"/>
          </a:xfrm>
        </p:grpSpPr>
        <p:sp>
          <p:nvSpPr>
            <p:cNvPr id="11040" name="Google Shape;11040;p10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10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2" name="Google Shape;11042;p10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10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4" name="Google Shape;11044;p10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45" name="Google Shape;11045;p104"/>
          <p:cNvGrpSpPr/>
          <p:nvPr/>
        </p:nvGrpSpPr>
        <p:grpSpPr>
          <a:xfrm>
            <a:off x="2964916" y="2796278"/>
            <a:ext cx="449325" cy="450470"/>
            <a:chOff x="-19822675" y="4066875"/>
            <a:chExt cx="304050" cy="304825"/>
          </a:xfrm>
        </p:grpSpPr>
        <p:sp>
          <p:nvSpPr>
            <p:cNvPr id="11046" name="Google Shape;11046;p10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10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10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10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10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10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2" name="Google Shape;11052;p104"/>
          <p:cNvGrpSpPr/>
          <p:nvPr/>
        </p:nvGrpSpPr>
        <p:grpSpPr>
          <a:xfrm>
            <a:off x="5773985" y="1689571"/>
            <a:ext cx="399302" cy="449325"/>
            <a:chOff x="-17878825" y="3334400"/>
            <a:chExt cx="270200" cy="304050"/>
          </a:xfrm>
        </p:grpSpPr>
        <p:sp>
          <p:nvSpPr>
            <p:cNvPr id="11053" name="Google Shape;11053;p10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10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10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10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10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10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10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0" name="Google Shape;11060;p104"/>
          <p:cNvGrpSpPr/>
          <p:nvPr/>
        </p:nvGrpSpPr>
        <p:grpSpPr>
          <a:xfrm>
            <a:off x="5747809" y="2242416"/>
            <a:ext cx="451653" cy="451653"/>
            <a:chOff x="-17896150" y="3709300"/>
            <a:chExt cx="305625" cy="305625"/>
          </a:xfrm>
        </p:grpSpPr>
        <p:sp>
          <p:nvSpPr>
            <p:cNvPr id="11061" name="Google Shape;11061;p10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10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10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10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5" name="Google Shape;11065;p104"/>
          <p:cNvGrpSpPr/>
          <p:nvPr/>
        </p:nvGrpSpPr>
        <p:grpSpPr>
          <a:xfrm>
            <a:off x="5775740" y="2795686"/>
            <a:ext cx="395792" cy="451653"/>
            <a:chOff x="-17878025" y="4082625"/>
            <a:chExt cx="267825" cy="305625"/>
          </a:xfrm>
        </p:grpSpPr>
        <p:sp>
          <p:nvSpPr>
            <p:cNvPr id="11066" name="Google Shape;11066;p10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10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10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10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0" name="Google Shape;11070;p10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10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10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3" name="Google Shape;11073;p104"/>
          <p:cNvGrpSpPr/>
          <p:nvPr/>
        </p:nvGrpSpPr>
        <p:grpSpPr>
          <a:xfrm>
            <a:off x="2919632" y="3355015"/>
            <a:ext cx="450507" cy="423722"/>
            <a:chOff x="-16044450" y="3317850"/>
            <a:chExt cx="304850" cy="286725"/>
          </a:xfrm>
        </p:grpSpPr>
        <p:sp>
          <p:nvSpPr>
            <p:cNvPr id="11074" name="Google Shape;11074;p10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5" name="Google Shape;11075;p10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10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10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78" name="Google Shape;11078;p10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79" name="Google Shape;11079;p104"/>
          <p:cNvGrpSpPr/>
          <p:nvPr/>
        </p:nvGrpSpPr>
        <p:grpSpPr>
          <a:xfrm>
            <a:off x="8042149" y="2243724"/>
            <a:ext cx="373662" cy="449030"/>
            <a:chOff x="-16018450" y="4058400"/>
            <a:chExt cx="252850" cy="303850"/>
          </a:xfrm>
        </p:grpSpPr>
        <p:sp>
          <p:nvSpPr>
            <p:cNvPr id="11080" name="Google Shape;11080;p10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10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10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10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84" name="Google Shape;11084;p10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088" name="Shape 11088"/>
        <p:cNvGrpSpPr/>
        <p:nvPr/>
      </p:nvGrpSpPr>
      <p:grpSpPr>
        <a:xfrm>
          <a:off x="0" y="0"/>
          <a:ext cx="0" cy="0"/>
          <a:chOff x="0" y="0"/>
          <a:chExt cx="0" cy="0"/>
        </a:xfrm>
      </p:grpSpPr>
      <p:sp>
        <p:nvSpPr>
          <p:cNvPr id="11089" name="Google Shape;11089;p105"/>
          <p:cNvSpPr txBox="1"/>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SEO &amp; Marketing Icons</a:t>
            </a:r>
            <a:endParaRPr>
              <a:solidFill>
                <a:srgbClr val="FFFFFF"/>
              </a:solidFill>
              <a:latin typeface="Arial" panose="020B0604020202020204"/>
              <a:ea typeface="Arial" panose="020B0604020202020204"/>
              <a:cs typeface="Arial" panose="020B0604020202020204"/>
              <a:sym typeface="Arial" panose="020B0604020202020204"/>
            </a:endParaRPr>
          </a:p>
        </p:txBody>
      </p:sp>
      <p:grpSp>
        <p:nvGrpSpPr>
          <p:cNvPr id="11090" name="Google Shape;11090;p105"/>
          <p:cNvGrpSpPr/>
          <p:nvPr/>
        </p:nvGrpSpPr>
        <p:grpSpPr>
          <a:xfrm>
            <a:off x="845901" y="1689241"/>
            <a:ext cx="442337" cy="419623"/>
            <a:chOff x="-6696925" y="3272575"/>
            <a:chExt cx="307200" cy="291425"/>
          </a:xfrm>
        </p:grpSpPr>
        <p:sp>
          <p:nvSpPr>
            <p:cNvPr id="11091" name="Google Shape;11091;p10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10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3" name="Google Shape;11093;p105"/>
          <p:cNvGrpSpPr/>
          <p:nvPr/>
        </p:nvGrpSpPr>
        <p:grpSpPr>
          <a:xfrm>
            <a:off x="845884" y="2204636"/>
            <a:ext cx="442373" cy="420775"/>
            <a:chOff x="-6690625" y="3631325"/>
            <a:chExt cx="307225" cy="292225"/>
          </a:xfrm>
        </p:grpSpPr>
        <p:sp>
          <p:nvSpPr>
            <p:cNvPr id="11094" name="Google Shape;11094;p10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10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10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10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10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9" name="Google Shape;11099;p105"/>
          <p:cNvGrpSpPr/>
          <p:nvPr/>
        </p:nvGrpSpPr>
        <p:grpSpPr>
          <a:xfrm>
            <a:off x="868005" y="2756972"/>
            <a:ext cx="421927" cy="419371"/>
            <a:chOff x="-6689825" y="3992050"/>
            <a:chExt cx="293025" cy="291250"/>
          </a:xfrm>
        </p:grpSpPr>
        <p:sp>
          <p:nvSpPr>
            <p:cNvPr id="11100" name="Google Shape;11100;p10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10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10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10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10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10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10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10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10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10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10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10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12" name="Google Shape;11112;p10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13" name="Google Shape;11113;p105"/>
          <p:cNvGrpSpPr/>
          <p:nvPr/>
        </p:nvGrpSpPr>
        <p:grpSpPr>
          <a:xfrm>
            <a:off x="3551317" y="2205192"/>
            <a:ext cx="423043" cy="419659"/>
            <a:chOff x="-4837325" y="3612425"/>
            <a:chExt cx="293800" cy="291450"/>
          </a:xfrm>
        </p:grpSpPr>
        <p:sp>
          <p:nvSpPr>
            <p:cNvPr id="11114" name="Google Shape;11114;p10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10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10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7" name="Google Shape;11117;p105"/>
          <p:cNvGrpSpPr/>
          <p:nvPr/>
        </p:nvGrpSpPr>
        <p:grpSpPr>
          <a:xfrm>
            <a:off x="3564349" y="2756826"/>
            <a:ext cx="420775" cy="419659"/>
            <a:chOff x="-4837325" y="3971575"/>
            <a:chExt cx="292225" cy="291450"/>
          </a:xfrm>
        </p:grpSpPr>
        <p:sp>
          <p:nvSpPr>
            <p:cNvPr id="11118" name="Google Shape;11118;p10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10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10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10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10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10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4" name="Google Shape;11124;p105"/>
          <p:cNvGrpSpPr/>
          <p:nvPr/>
        </p:nvGrpSpPr>
        <p:grpSpPr>
          <a:xfrm>
            <a:off x="6256364" y="1714185"/>
            <a:ext cx="430998" cy="369730"/>
            <a:chOff x="-3037625" y="3254850"/>
            <a:chExt cx="299325" cy="256775"/>
          </a:xfrm>
        </p:grpSpPr>
        <p:sp>
          <p:nvSpPr>
            <p:cNvPr id="11125" name="Google Shape;11125;p10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10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10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10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9" name="Google Shape;11129;p105"/>
          <p:cNvGrpSpPr/>
          <p:nvPr/>
        </p:nvGrpSpPr>
        <p:grpSpPr>
          <a:xfrm>
            <a:off x="6260324" y="2204615"/>
            <a:ext cx="423079" cy="420811"/>
            <a:chOff x="-3031325" y="3597450"/>
            <a:chExt cx="293825" cy="292250"/>
          </a:xfrm>
        </p:grpSpPr>
        <p:sp>
          <p:nvSpPr>
            <p:cNvPr id="11130" name="Google Shape;11130;p10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10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10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3" name="Google Shape;11133;p10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4" name="Google Shape;11134;p105"/>
          <p:cNvGrpSpPr/>
          <p:nvPr/>
        </p:nvGrpSpPr>
        <p:grpSpPr>
          <a:xfrm>
            <a:off x="6272798" y="2781214"/>
            <a:ext cx="421927" cy="370882"/>
            <a:chOff x="-3030525" y="3973150"/>
            <a:chExt cx="293025" cy="257575"/>
          </a:xfrm>
        </p:grpSpPr>
        <p:sp>
          <p:nvSpPr>
            <p:cNvPr id="11135" name="Google Shape;11135;p10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10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7" name="Google Shape;11137;p105"/>
          <p:cNvGrpSpPr/>
          <p:nvPr/>
        </p:nvGrpSpPr>
        <p:grpSpPr>
          <a:xfrm>
            <a:off x="1374391" y="3369426"/>
            <a:ext cx="421927" cy="297195"/>
            <a:chOff x="-1199300" y="3279250"/>
            <a:chExt cx="293025" cy="206400"/>
          </a:xfrm>
        </p:grpSpPr>
        <p:sp>
          <p:nvSpPr>
            <p:cNvPr id="11138" name="Google Shape;11138;p10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10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10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10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2" name="Google Shape;11142;p105"/>
          <p:cNvGrpSpPr/>
          <p:nvPr/>
        </p:nvGrpSpPr>
        <p:grpSpPr>
          <a:xfrm>
            <a:off x="1381477" y="1688773"/>
            <a:ext cx="444605" cy="420559"/>
            <a:chOff x="-6338550" y="3272950"/>
            <a:chExt cx="308775" cy="292075"/>
          </a:xfrm>
        </p:grpSpPr>
        <p:sp>
          <p:nvSpPr>
            <p:cNvPr id="11143" name="Google Shape;11143;p10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10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10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6" name="Google Shape;11146;p105"/>
          <p:cNvGrpSpPr/>
          <p:nvPr/>
        </p:nvGrpSpPr>
        <p:grpSpPr>
          <a:xfrm>
            <a:off x="1392817" y="2205194"/>
            <a:ext cx="421927" cy="419659"/>
            <a:chOff x="-6329100" y="3632100"/>
            <a:chExt cx="293025" cy="291450"/>
          </a:xfrm>
        </p:grpSpPr>
        <p:sp>
          <p:nvSpPr>
            <p:cNvPr id="11147" name="Google Shape;11147;p10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10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10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0" name="Google Shape;11150;p105"/>
          <p:cNvGrpSpPr/>
          <p:nvPr/>
        </p:nvGrpSpPr>
        <p:grpSpPr>
          <a:xfrm>
            <a:off x="1405867" y="2756828"/>
            <a:ext cx="419623" cy="419659"/>
            <a:chOff x="-6329875" y="3992050"/>
            <a:chExt cx="291425" cy="291450"/>
          </a:xfrm>
        </p:grpSpPr>
        <p:sp>
          <p:nvSpPr>
            <p:cNvPr id="11151" name="Google Shape;11151;p10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10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10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10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5" name="Google Shape;11155;p105"/>
          <p:cNvGrpSpPr/>
          <p:nvPr/>
        </p:nvGrpSpPr>
        <p:grpSpPr>
          <a:xfrm>
            <a:off x="4092004" y="1687530"/>
            <a:ext cx="423079" cy="423043"/>
            <a:chOff x="-4478975" y="3251700"/>
            <a:chExt cx="293825" cy="293800"/>
          </a:xfrm>
        </p:grpSpPr>
        <p:sp>
          <p:nvSpPr>
            <p:cNvPr id="11156" name="Google Shape;11156;p10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10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10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9" name="Google Shape;11159;p105"/>
          <p:cNvGrpSpPr/>
          <p:nvPr/>
        </p:nvGrpSpPr>
        <p:grpSpPr>
          <a:xfrm>
            <a:off x="4092004" y="2205192"/>
            <a:ext cx="423079" cy="419659"/>
            <a:chOff x="-4475825" y="3612425"/>
            <a:chExt cx="293825" cy="291450"/>
          </a:xfrm>
        </p:grpSpPr>
        <p:sp>
          <p:nvSpPr>
            <p:cNvPr id="11160" name="Google Shape;11160;p10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10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10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3" name="Google Shape;11163;p105"/>
          <p:cNvGrpSpPr/>
          <p:nvPr/>
        </p:nvGrpSpPr>
        <p:grpSpPr>
          <a:xfrm>
            <a:off x="4101077" y="2756844"/>
            <a:ext cx="428730" cy="419623"/>
            <a:chOff x="-4480550" y="3970800"/>
            <a:chExt cx="297750" cy="291425"/>
          </a:xfrm>
        </p:grpSpPr>
        <p:sp>
          <p:nvSpPr>
            <p:cNvPr id="11164" name="Google Shape;11164;p10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10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6" name="Google Shape;11166;p105"/>
          <p:cNvGrpSpPr/>
          <p:nvPr/>
        </p:nvGrpSpPr>
        <p:grpSpPr>
          <a:xfrm>
            <a:off x="6804910" y="1689221"/>
            <a:ext cx="415123" cy="419659"/>
            <a:chOff x="-2668225" y="3239075"/>
            <a:chExt cx="288300" cy="291450"/>
          </a:xfrm>
        </p:grpSpPr>
        <p:sp>
          <p:nvSpPr>
            <p:cNvPr id="11167" name="Google Shape;11167;p10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10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10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10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10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2" name="Google Shape;11172;p105"/>
          <p:cNvGrpSpPr/>
          <p:nvPr/>
        </p:nvGrpSpPr>
        <p:grpSpPr>
          <a:xfrm>
            <a:off x="6802066" y="2205191"/>
            <a:ext cx="420811" cy="419659"/>
            <a:chOff x="-2671375" y="3597450"/>
            <a:chExt cx="292250" cy="291450"/>
          </a:xfrm>
        </p:grpSpPr>
        <p:sp>
          <p:nvSpPr>
            <p:cNvPr id="11173" name="Google Shape;11173;p10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10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5" name="Google Shape;11175;p105"/>
          <p:cNvGrpSpPr/>
          <p:nvPr/>
        </p:nvGrpSpPr>
        <p:grpSpPr>
          <a:xfrm>
            <a:off x="6812849" y="2755691"/>
            <a:ext cx="423043" cy="421927"/>
            <a:chOff x="-2670575" y="3956600"/>
            <a:chExt cx="293800" cy="293025"/>
          </a:xfrm>
        </p:grpSpPr>
        <p:sp>
          <p:nvSpPr>
            <p:cNvPr id="11176" name="Google Shape;11176;p10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10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10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10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0" name="Google Shape;11180;p105"/>
          <p:cNvGrpSpPr/>
          <p:nvPr/>
        </p:nvGrpSpPr>
        <p:grpSpPr>
          <a:xfrm>
            <a:off x="3070370" y="3311947"/>
            <a:ext cx="426462" cy="418363"/>
            <a:chOff x="-1183550" y="3586525"/>
            <a:chExt cx="296175" cy="290550"/>
          </a:xfrm>
        </p:grpSpPr>
        <p:sp>
          <p:nvSpPr>
            <p:cNvPr id="11181" name="Google Shape;11181;p10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10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3" name="Google Shape;11183;p10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10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10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10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10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10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10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0" name="Google Shape;11190;p105"/>
          <p:cNvGrpSpPr/>
          <p:nvPr/>
        </p:nvGrpSpPr>
        <p:grpSpPr>
          <a:xfrm>
            <a:off x="1933980" y="1689799"/>
            <a:ext cx="420811" cy="418507"/>
            <a:chOff x="-5971525" y="3273750"/>
            <a:chExt cx="292250" cy="290650"/>
          </a:xfrm>
        </p:grpSpPr>
        <p:sp>
          <p:nvSpPr>
            <p:cNvPr id="11191" name="Google Shape;11191;p10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10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3" name="Google Shape;11193;p105"/>
          <p:cNvGrpSpPr/>
          <p:nvPr/>
        </p:nvGrpSpPr>
        <p:grpSpPr>
          <a:xfrm>
            <a:off x="1928310" y="2203826"/>
            <a:ext cx="432150" cy="422395"/>
            <a:chOff x="-5974675" y="3632100"/>
            <a:chExt cx="300125" cy="293350"/>
          </a:xfrm>
        </p:grpSpPr>
        <p:sp>
          <p:nvSpPr>
            <p:cNvPr id="11194" name="Google Shape;11194;p10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10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10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7" name="Google Shape;11197;p105"/>
          <p:cNvGrpSpPr/>
          <p:nvPr/>
        </p:nvGrpSpPr>
        <p:grpSpPr>
          <a:xfrm>
            <a:off x="1958351" y="2755694"/>
            <a:ext cx="395865" cy="421927"/>
            <a:chOff x="-5971525" y="3990475"/>
            <a:chExt cx="274925" cy="293025"/>
          </a:xfrm>
        </p:grpSpPr>
        <p:sp>
          <p:nvSpPr>
            <p:cNvPr id="11198" name="Google Shape;11198;p10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10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10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10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2" name="Google Shape;11202;p105"/>
          <p:cNvGrpSpPr/>
          <p:nvPr/>
        </p:nvGrpSpPr>
        <p:grpSpPr>
          <a:xfrm>
            <a:off x="4631558" y="1689798"/>
            <a:ext cx="420775" cy="418507"/>
            <a:chOff x="-4118225" y="3253275"/>
            <a:chExt cx="292225" cy="290650"/>
          </a:xfrm>
        </p:grpSpPr>
        <p:sp>
          <p:nvSpPr>
            <p:cNvPr id="11203" name="Google Shape;11203;p10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10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5" name="Google Shape;11205;p105"/>
          <p:cNvGrpSpPr/>
          <p:nvPr/>
        </p:nvGrpSpPr>
        <p:grpSpPr>
          <a:xfrm>
            <a:off x="4682008" y="2204922"/>
            <a:ext cx="319874" cy="420199"/>
            <a:chOff x="-4082800" y="3612425"/>
            <a:chExt cx="222150" cy="291825"/>
          </a:xfrm>
        </p:grpSpPr>
        <p:sp>
          <p:nvSpPr>
            <p:cNvPr id="11206" name="Google Shape;11206;p10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7" name="Google Shape;11207;p10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10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9" name="Google Shape;11209;p105"/>
          <p:cNvGrpSpPr/>
          <p:nvPr/>
        </p:nvGrpSpPr>
        <p:grpSpPr>
          <a:xfrm>
            <a:off x="4643456" y="2769876"/>
            <a:ext cx="420775" cy="393561"/>
            <a:chOff x="-4118225" y="3990475"/>
            <a:chExt cx="292225" cy="273325"/>
          </a:xfrm>
        </p:grpSpPr>
        <p:sp>
          <p:nvSpPr>
            <p:cNvPr id="11210" name="Google Shape;11210;p10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10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10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3" name="Google Shape;11213;p10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4" name="Google Shape;11214;p105"/>
          <p:cNvGrpSpPr/>
          <p:nvPr/>
        </p:nvGrpSpPr>
        <p:grpSpPr>
          <a:xfrm>
            <a:off x="7354110" y="1688087"/>
            <a:ext cx="394713" cy="421927"/>
            <a:chOff x="-2312225" y="3238300"/>
            <a:chExt cx="274125" cy="293025"/>
          </a:xfrm>
        </p:grpSpPr>
        <p:sp>
          <p:nvSpPr>
            <p:cNvPr id="11215" name="Google Shape;11215;p10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10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7" name="Google Shape;11217;p105"/>
          <p:cNvGrpSpPr/>
          <p:nvPr/>
        </p:nvGrpSpPr>
        <p:grpSpPr>
          <a:xfrm>
            <a:off x="7341062" y="2153586"/>
            <a:ext cx="420811" cy="522864"/>
            <a:chOff x="-2310650" y="3525775"/>
            <a:chExt cx="292250" cy="363125"/>
          </a:xfrm>
        </p:grpSpPr>
        <p:sp>
          <p:nvSpPr>
            <p:cNvPr id="11218" name="Google Shape;11218;p10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10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10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10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2" name="Google Shape;11222;p105"/>
          <p:cNvGrpSpPr/>
          <p:nvPr/>
        </p:nvGrpSpPr>
        <p:grpSpPr>
          <a:xfrm>
            <a:off x="7351827" y="2756825"/>
            <a:ext cx="423079" cy="419659"/>
            <a:chOff x="-2310650" y="3958175"/>
            <a:chExt cx="293825" cy="291450"/>
          </a:xfrm>
        </p:grpSpPr>
        <p:sp>
          <p:nvSpPr>
            <p:cNvPr id="11223" name="Google Shape;11223;p10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10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25" name="Google Shape;11225;p105"/>
          <p:cNvGrpSpPr/>
          <p:nvPr/>
        </p:nvGrpSpPr>
        <p:grpSpPr>
          <a:xfrm>
            <a:off x="4718688" y="3308459"/>
            <a:ext cx="424159" cy="419659"/>
            <a:chOff x="-1182750" y="3962900"/>
            <a:chExt cx="294575" cy="291450"/>
          </a:xfrm>
        </p:grpSpPr>
        <p:sp>
          <p:nvSpPr>
            <p:cNvPr id="11226" name="Google Shape;11226;p10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7" name="Google Shape;11227;p10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10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10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10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10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10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3" name="Google Shape;11233;p105"/>
          <p:cNvGrpSpPr/>
          <p:nvPr/>
        </p:nvGrpSpPr>
        <p:grpSpPr>
          <a:xfrm>
            <a:off x="2471824" y="1689223"/>
            <a:ext cx="424195" cy="419659"/>
            <a:chOff x="-5611575" y="3272950"/>
            <a:chExt cx="294600" cy="291450"/>
          </a:xfrm>
        </p:grpSpPr>
        <p:sp>
          <p:nvSpPr>
            <p:cNvPr id="11234" name="Google Shape;11234;p10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10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10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10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10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9" name="Google Shape;11239;p105"/>
          <p:cNvGrpSpPr/>
          <p:nvPr/>
        </p:nvGrpSpPr>
        <p:grpSpPr>
          <a:xfrm>
            <a:off x="2471824" y="2205770"/>
            <a:ext cx="424195" cy="418507"/>
            <a:chOff x="-5613150" y="3632900"/>
            <a:chExt cx="294600" cy="290650"/>
          </a:xfrm>
        </p:grpSpPr>
        <p:sp>
          <p:nvSpPr>
            <p:cNvPr id="11240" name="Google Shape;11240;p10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10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2" name="Google Shape;11242;p105"/>
          <p:cNvGrpSpPr/>
          <p:nvPr/>
        </p:nvGrpSpPr>
        <p:grpSpPr>
          <a:xfrm>
            <a:off x="2483722" y="2756270"/>
            <a:ext cx="424195" cy="420775"/>
            <a:chOff x="-5613150" y="3991275"/>
            <a:chExt cx="294600" cy="292225"/>
          </a:xfrm>
        </p:grpSpPr>
        <p:sp>
          <p:nvSpPr>
            <p:cNvPr id="11243" name="Google Shape;11243;p10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10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10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10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10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10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10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10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10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2" name="Google Shape;11252;p105"/>
          <p:cNvGrpSpPr/>
          <p:nvPr/>
        </p:nvGrpSpPr>
        <p:grpSpPr>
          <a:xfrm>
            <a:off x="5155210" y="1689438"/>
            <a:ext cx="434634" cy="419227"/>
            <a:chOff x="-3768700" y="3253275"/>
            <a:chExt cx="301850" cy="291150"/>
          </a:xfrm>
        </p:grpSpPr>
        <p:sp>
          <p:nvSpPr>
            <p:cNvPr id="11253" name="Google Shape;11253;p10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10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10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6" name="Google Shape;11256;p105"/>
          <p:cNvGrpSpPr/>
          <p:nvPr/>
        </p:nvGrpSpPr>
        <p:grpSpPr>
          <a:xfrm>
            <a:off x="5159293" y="2217090"/>
            <a:ext cx="426462" cy="395865"/>
            <a:chOff x="-3808700" y="3628950"/>
            <a:chExt cx="296175" cy="274925"/>
          </a:xfrm>
        </p:grpSpPr>
        <p:sp>
          <p:nvSpPr>
            <p:cNvPr id="11257" name="Google Shape;11257;p10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10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10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0" name="Google Shape;11260;p105"/>
          <p:cNvGrpSpPr/>
          <p:nvPr/>
        </p:nvGrpSpPr>
        <p:grpSpPr>
          <a:xfrm>
            <a:off x="5224504" y="2756412"/>
            <a:ext cx="419443" cy="420487"/>
            <a:chOff x="-3771675" y="3971775"/>
            <a:chExt cx="291300" cy="292025"/>
          </a:xfrm>
        </p:grpSpPr>
        <p:sp>
          <p:nvSpPr>
            <p:cNvPr id="11261" name="Google Shape;11261;p10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10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10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10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10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6" name="Google Shape;11266;p105"/>
          <p:cNvGrpSpPr/>
          <p:nvPr/>
        </p:nvGrpSpPr>
        <p:grpSpPr>
          <a:xfrm>
            <a:off x="7885948" y="1716461"/>
            <a:ext cx="420271" cy="320774"/>
            <a:chOff x="-1951475" y="3273100"/>
            <a:chExt cx="291875" cy="222775"/>
          </a:xfrm>
        </p:grpSpPr>
        <p:sp>
          <p:nvSpPr>
            <p:cNvPr id="11267" name="Google Shape;11267;p10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10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10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0" name="Google Shape;11270;p105"/>
          <p:cNvGrpSpPr/>
          <p:nvPr/>
        </p:nvGrpSpPr>
        <p:grpSpPr>
          <a:xfrm>
            <a:off x="7883429" y="2205191"/>
            <a:ext cx="425310" cy="419659"/>
            <a:chOff x="-1951475" y="3597450"/>
            <a:chExt cx="295375" cy="291450"/>
          </a:xfrm>
        </p:grpSpPr>
        <p:sp>
          <p:nvSpPr>
            <p:cNvPr id="11271" name="Google Shape;11271;p10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2" name="Google Shape;11272;p10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10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10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5" name="Google Shape;11275;p105"/>
          <p:cNvGrpSpPr/>
          <p:nvPr/>
        </p:nvGrpSpPr>
        <p:grpSpPr>
          <a:xfrm>
            <a:off x="7885680" y="2756825"/>
            <a:ext cx="444605" cy="419659"/>
            <a:chOff x="-1960150" y="3956600"/>
            <a:chExt cx="308775" cy="291450"/>
          </a:xfrm>
        </p:grpSpPr>
        <p:sp>
          <p:nvSpPr>
            <p:cNvPr id="11276" name="Google Shape;11276;p10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10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8" name="Google Shape;11278;p105"/>
          <p:cNvGrpSpPr/>
          <p:nvPr/>
        </p:nvGrpSpPr>
        <p:grpSpPr>
          <a:xfrm>
            <a:off x="1939718" y="3307636"/>
            <a:ext cx="420775" cy="420775"/>
            <a:chOff x="-804700" y="3226500"/>
            <a:chExt cx="292225" cy="292225"/>
          </a:xfrm>
        </p:grpSpPr>
        <p:sp>
          <p:nvSpPr>
            <p:cNvPr id="11279" name="Google Shape;11279;p10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10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10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10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10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10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10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86" name="Google Shape;11286;p105"/>
          <p:cNvGrpSpPr/>
          <p:nvPr/>
        </p:nvGrpSpPr>
        <p:grpSpPr>
          <a:xfrm>
            <a:off x="3019809" y="1688647"/>
            <a:ext cx="420775" cy="420811"/>
            <a:chOff x="-5251625" y="3272950"/>
            <a:chExt cx="292225" cy="292250"/>
          </a:xfrm>
        </p:grpSpPr>
        <p:sp>
          <p:nvSpPr>
            <p:cNvPr id="11287" name="Google Shape;11287;p10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10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10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0" name="Google Shape;11290;p105"/>
          <p:cNvGrpSpPr/>
          <p:nvPr/>
        </p:nvGrpSpPr>
        <p:grpSpPr>
          <a:xfrm>
            <a:off x="3016407" y="2204348"/>
            <a:ext cx="427578" cy="421351"/>
            <a:chOff x="-5254775" y="3631325"/>
            <a:chExt cx="296950" cy="292625"/>
          </a:xfrm>
        </p:grpSpPr>
        <p:sp>
          <p:nvSpPr>
            <p:cNvPr id="11291" name="Google Shape;11291;p10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10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10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10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10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10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10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8" name="Google Shape;11298;p105"/>
          <p:cNvGrpSpPr/>
          <p:nvPr/>
        </p:nvGrpSpPr>
        <p:grpSpPr>
          <a:xfrm>
            <a:off x="3032265" y="2756270"/>
            <a:ext cx="419659" cy="420775"/>
            <a:chOff x="-5251625" y="3991275"/>
            <a:chExt cx="291450" cy="292225"/>
          </a:xfrm>
        </p:grpSpPr>
        <p:sp>
          <p:nvSpPr>
            <p:cNvPr id="11299" name="Google Shape;11299;p10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10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10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10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10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4" name="Google Shape;11304;p105"/>
          <p:cNvGrpSpPr/>
          <p:nvPr/>
        </p:nvGrpSpPr>
        <p:grpSpPr>
          <a:xfrm>
            <a:off x="5772848" y="1689240"/>
            <a:ext cx="319874" cy="419623"/>
            <a:chOff x="-3365275" y="3253275"/>
            <a:chExt cx="222150" cy="291425"/>
          </a:xfrm>
        </p:grpSpPr>
        <p:sp>
          <p:nvSpPr>
            <p:cNvPr id="11305" name="Google Shape;11305;p10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10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7" name="Google Shape;11307;p105"/>
          <p:cNvGrpSpPr/>
          <p:nvPr/>
        </p:nvGrpSpPr>
        <p:grpSpPr>
          <a:xfrm>
            <a:off x="5746786" y="2204058"/>
            <a:ext cx="371998" cy="421927"/>
            <a:chOff x="-3383375" y="3611625"/>
            <a:chExt cx="258350" cy="293025"/>
          </a:xfrm>
        </p:grpSpPr>
        <p:sp>
          <p:nvSpPr>
            <p:cNvPr id="11308" name="Google Shape;11308;p10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10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0" name="Google Shape;11310;p105"/>
          <p:cNvGrpSpPr/>
          <p:nvPr/>
        </p:nvGrpSpPr>
        <p:grpSpPr>
          <a:xfrm>
            <a:off x="5809135" y="2756826"/>
            <a:ext cx="271097" cy="419659"/>
            <a:chOff x="-3347950" y="3971575"/>
            <a:chExt cx="188275" cy="291450"/>
          </a:xfrm>
        </p:grpSpPr>
        <p:sp>
          <p:nvSpPr>
            <p:cNvPr id="11311" name="Google Shape;11311;p10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10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10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4" name="Google Shape;11314;p105"/>
          <p:cNvGrpSpPr/>
          <p:nvPr/>
        </p:nvGrpSpPr>
        <p:grpSpPr>
          <a:xfrm>
            <a:off x="858994" y="3307061"/>
            <a:ext cx="371998" cy="421927"/>
            <a:chOff x="-1575775" y="3238300"/>
            <a:chExt cx="258350" cy="293025"/>
          </a:xfrm>
        </p:grpSpPr>
        <p:sp>
          <p:nvSpPr>
            <p:cNvPr id="11315" name="Google Shape;11315;p10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10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10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10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10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0" name="Google Shape;11320;p105"/>
          <p:cNvGrpSpPr/>
          <p:nvPr/>
        </p:nvGrpSpPr>
        <p:grpSpPr>
          <a:xfrm>
            <a:off x="2503892" y="3309051"/>
            <a:ext cx="423079" cy="424159"/>
            <a:chOff x="-1591550" y="3597475"/>
            <a:chExt cx="293825" cy="294575"/>
          </a:xfrm>
        </p:grpSpPr>
        <p:sp>
          <p:nvSpPr>
            <p:cNvPr id="11321" name="Google Shape;11321;p10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10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10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4" name="Google Shape;11324;p105"/>
          <p:cNvGrpSpPr/>
          <p:nvPr/>
        </p:nvGrpSpPr>
        <p:grpSpPr>
          <a:xfrm>
            <a:off x="4153362" y="3318663"/>
            <a:ext cx="421927" cy="399248"/>
            <a:chOff x="-1592325" y="3957400"/>
            <a:chExt cx="293025" cy="277275"/>
          </a:xfrm>
        </p:grpSpPr>
        <p:sp>
          <p:nvSpPr>
            <p:cNvPr id="11325" name="Google Shape;11325;p10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10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10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10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9" name="Google Shape;11329;p105"/>
          <p:cNvGrpSpPr/>
          <p:nvPr/>
        </p:nvGrpSpPr>
        <p:grpSpPr>
          <a:xfrm>
            <a:off x="3640232" y="3310744"/>
            <a:ext cx="369730" cy="420775"/>
            <a:chOff x="-778700" y="3612425"/>
            <a:chExt cx="256775" cy="292225"/>
          </a:xfrm>
        </p:grpSpPr>
        <p:sp>
          <p:nvSpPr>
            <p:cNvPr id="11330" name="Google Shape;11330;p10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1" name="Google Shape;11331;p10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2" name="Google Shape;11332;p10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10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10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10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6" name="Google Shape;11336;p105"/>
          <p:cNvGrpSpPr/>
          <p:nvPr/>
        </p:nvGrpSpPr>
        <p:grpSpPr>
          <a:xfrm>
            <a:off x="6111733" y="3828305"/>
            <a:ext cx="340731" cy="387641"/>
            <a:chOff x="7728464" y="1561258"/>
            <a:chExt cx="349719" cy="397866"/>
          </a:xfrm>
        </p:grpSpPr>
        <p:sp>
          <p:nvSpPr>
            <p:cNvPr id="11337" name="Google Shape;11337;p10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8" name="Google Shape;11338;p10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9" name="Google Shape;11339;p105"/>
          <p:cNvGrpSpPr/>
          <p:nvPr/>
        </p:nvGrpSpPr>
        <p:grpSpPr>
          <a:xfrm>
            <a:off x="4034702" y="3828305"/>
            <a:ext cx="387681" cy="387641"/>
            <a:chOff x="5611350" y="1561258"/>
            <a:chExt cx="397907" cy="397866"/>
          </a:xfrm>
        </p:grpSpPr>
        <p:sp>
          <p:nvSpPr>
            <p:cNvPr id="11340" name="Google Shape;11340;p10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10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10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10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4" name="Google Shape;11344;p105"/>
          <p:cNvGrpSpPr/>
          <p:nvPr/>
        </p:nvGrpSpPr>
        <p:grpSpPr>
          <a:xfrm>
            <a:off x="4553987" y="3925571"/>
            <a:ext cx="387610" cy="193109"/>
            <a:chOff x="6140660" y="1661097"/>
            <a:chExt cx="397835" cy="198202"/>
          </a:xfrm>
        </p:grpSpPr>
        <p:sp>
          <p:nvSpPr>
            <p:cNvPr id="11345" name="Google Shape;11345;p10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6" name="Google Shape;11346;p10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10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10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9" name="Google Shape;11349;p105"/>
          <p:cNvGrpSpPr/>
          <p:nvPr/>
        </p:nvGrpSpPr>
        <p:grpSpPr>
          <a:xfrm>
            <a:off x="5073202" y="3828305"/>
            <a:ext cx="387681" cy="387641"/>
            <a:chOff x="6669907" y="1561258"/>
            <a:chExt cx="397907" cy="397866"/>
          </a:xfrm>
        </p:grpSpPr>
        <p:sp>
          <p:nvSpPr>
            <p:cNvPr id="11350" name="Google Shape;11350;p10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10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10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10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10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5" name="Google Shape;11355;p105"/>
          <p:cNvGrpSpPr/>
          <p:nvPr/>
        </p:nvGrpSpPr>
        <p:grpSpPr>
          <a:xfrm>
            <a:off x="5592488" y="3828305"/>
            <a:ext cx="387641" cy="387641"/>
            <a:chOff x="7199196" y="1561258"/>
            <a:chExt cx="397866" cy="397866"/>
          </a:xfrm>
        </p:grpSpPr>
        <p:sp>
          <p:nvSpPr>
            <p:cNvPr id="11356" name="Google Shape;11356;p10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10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10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9" name="Google Shape;11359;p105"/>
          <p:cNvGrpSpPr/>
          <p:nvPr/>
        </p:nvGrpSpPr>
        <p:grpSpPr>
          <a:xfrm>
            <a:off x="1958433" y="3885842"/>
            <a:ext cx="387681" cy="272572"/>
            <a:chOff x="3386036" y="1746339"/>
            <a:chExt cx="397907" cy="279762"/>
          </a:xfrm>
        </p:grpSpPr>
        <p:sp>
          <p:nvSpPr>
            <p:cNvPr id="11360" name="Google Shape;11360;p10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10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2" name="Google Shape;11362;p105"/>
          <p:cNvGrpSpPr/>
          <p:nvPr/>
        </p:nvGrpSpPr>
        <p:grpSpPr>
          <a:xfrm>
            <a:off x="2996130" y="3828288"/>
            <a:ext cx="387681" cy="387681"/>
            <a:chOff x="4417380" y="1687279"/>
            <a:chExt cx="397907" cy="397907"/>
          </a:xfrm>
        </p:grpSpPr>
        <p:sp>
          <p:nvSpPr>
            <p:cNvPr id="11363" name="Google Shape;11363;p10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10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5" name="Google Shape;11365;p105"/>
          <p:cNvGrpSpPr/>
          <p:nvPr/>
        </p:nvGrpSpPr>
        <p:grpSpPr>
          <a:xfrm>
            <a:off x="7942611" y="3308537"/>
            <a:ext cx="387661" cy="387661"/>
            <a:chOff x="2869999" y="1687279"/>
            <a:chExt cx="397887" cy="397887"/>
          </a:xfrm>
        </p:grpSpPr>
        <p:sp>
          <p:nvSpPr>
            <p:cNvPr id="11366" name="Google Shape;11366;p10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10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68" name="Google Shape;11368;p105"/>
          <p:cNvGrpSpPr/>
          <p:nvPr/>
        </p:nvGrpSpPr>
        <p:grpSpPr>
          <a:xfrm>
            <a:off x="2477718" y="3828664"/>
            <a:ext cx="386807" cy="386929"/>
            <a:chOff x="3902887" y="1687655"/>
            <a:chExt cx="397010" cy="397135"/>
          </a:xfrm>
        </p:grpSpPr>
        <p:sp>
          <p:nvSpPr>
            <p:cNvPr id="11369" name="Google Shape;11369;p10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10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1" name="Google Shape;11371;p105"/>
          <p:cNvGrpSpPr/>
          <p:nvPr/>
        </p:nvGrpSpPr>
        <p:grpSpPr>
          <a:xfrm>
            <a:off x="3515416" y="3828288"/>
            <a:ext cx="387681" cy="387681"/>
            <a:chOff x="4933458" y="1687279"/>
            <a:chExt cx="397907" cy="397907"/>
          </a:xfrm>
        </p:grpSpPr>
        <p:sp>
          <p:nvSpPr>
            <p:cNvPr id="11372" name="Google Shape;11372;p10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10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4" name="Google Shape;11374;p105"/>
          <p:cNvGrpSpPr/>
          <p:nvPr/>
        </p:nvGrpSpPr>
        <p:grpSpPr>
          <a:xfrm>
            <a:off x="6348367" y="3308537"/>
            <a:ext cx="387661" cy="387661"/>
            <a:chOff x="1379798" y="1723250"/>
            <a:chExt cx="397887" cy="397887"/>
          </a:xfrm>
        </p:grpSpPr>
        <p:sp>
          <p:nvSpPr>
            <p:cNvPr id="11375" name="Google Shape;11375;p10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10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10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10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9" name="Google Shape;11379;p105"/>
          <p:cNvGrpSpPr/>
          <p:nvPr/>
        </p:nvGrpSpPr>
        <p:grpSpPr>
          <a:xfrm>
            <a:off x="5286246" y="3308537"/>
            <a:ext cx="387681" cy="387661"/>
            <a:chOff x="266768" y="1721375"/>
            <a:chExt cx="397907" cy="397887"/>
          </a:xfrm>
        </p:grpSpPr>
        <p:sp>
          <p:nvSpPr>
            <p:cNvPr id="11380" name="Google Shape;11380;p10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10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82" name="Google Shape;11382;p105"/>
          <p:cNvGrpSpPr/>
          <p:nvPr/>
        </p:nvGrpSpPr>
        <p:grpSpPr>
          <a:xfrm>
            <a:off x="5817327" y="3308537"/>
            <a:ext cx="387641" cy="387661"/>
            <a:chOff x="864491" y="1723250"/>
            <a:chExt cx="397866" cy="397887"/>
          </a:xfrm>
        </p:grpSpPr>
        <p:sp>
          <p:nvSpPr>
            <p:cNvPr id="11383" name="Google Shape;11383;p10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10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10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86" name="Google Shape;11386;p10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87" name="Google Shape;11387;p105"/>
          <p:cNvGrpSpPr/>
          <p:nvPr/>
        </p:nvGrpSpPr>
        <p:grpSpPr>
          <a:xfrm>
            <a:off x="7411672" y="3308924"/>
            <a:ext cx="387539" cy="386888"/>
            <a:chOff x="2408992" y="1722875"/>
            <a:chExt cx="397761" cy="397093"/>
          </a:xfrm>
        </p:grpSpPr>
        <p:sp>
          <p:nvSpPr>
            <p:cNvPr id="11388" name="Google Shape;11388;p10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10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393" name="Shape 11393"/>
        <p:cNvGrpSpPr/>
        <p:nvPr/>
      </p:nvGrpSpPr>
      <p:grpSpPr>
        <a:xfrm>
          <a:off x="0" y="0"/>
          <a:ext cx="0" cy="0"/>
          <a:chOff x="0" y="0"/>
          <a:chExt cx="0" cy="0"/>
        </a:xfrm>
      </p:grpSpPr>
      <p:pic>
        <p:nvPicPr>
          <p:cNvPr id="11394" name="Google Shape;11394;p106">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E8AA"/>
        </a:solidFill>
        <a:effectLst/>
      </p:bgPr>
    </p:bg>
    <p:spTree>
      <p:nvGrpSpPr>
        <p:cNvPr id="2524" name="Shape 2524"/>
        <p:cNvGrpSpPr/>
        <p:nvPr/>
      </p:nvGrpSpPr>
      <p:grpSpPr>
        <a:xfrm>
          <a:off x="0" y="0"/>
          <a:ext cx="0" cy="0"/>
          <a:chOff x="0" y="0"/>
          <a:chExt cx="0" cy="0"/>
        </a:xfrm>
      </p:grpSpPr>
      <p:sp>
        <p:nvSpPr>
          <p:cNvPr id="2525" name="Google Shape;2525;p54"/>
          <p:cNvSpPr txBox="1"/>
          <p:nvPr>
            <p:ph type="title"/>
          </p:nvPr>
        </p:nvSpPr>
        <p:spPr>
          <a:xfrm>
            <a:off x="4996575" y="3455650"/>
            <a:ext cx="2680500" cy="46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a:t>
            </a:r>
            <a:r>
              <a:rPr lang="fr-FR" altLang="en-GB"/>
              <a:t>Engagement</a:t>
            </a:r>
            <a:endParaRPr lang="fr-FR" altLang="en-GB"/>
          </a:p>
        </p:txBody>
      </p:sp>
      <p:sp>
        <p:nvSpPr>
          <p:cNvPr id="2526" name="Google Shape;2526;p54"/>
          <p:cNvSpPr txBox="1"/>
          <p:nvPr>
            <p:ph type="subTitle" idx="1"/>
          </p:nvPr>
        </p:nvSpPr>
        <p:spPr>
          <a:xfrm>
            <a:off x="1971750" y="1684500"/>
            <a:ext cx="5219100" cy="18012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GB"/>
              <a:t>“</a:t>
            </a:r>
            <a:r>
              <a:rPr lang="fr-FR" altLang="en-GB"/>
              <a:t>Nous sommes une start-up, on a besoin de plus de personnes impliquées dans la vision que dans la technicité</a:t>
            </a:r>
            <a:r>
              <a:rPr lang="en-GB"/>
              <a:t>.”</a:t>
            </a:r>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530" name="Shape 2530"/>
        <p:cNvGrpSpPr/>
        <p:nvPr/>
      </p:nvGrpSpPr>
      <p:grpSpPr>
        <a:xfrm>
          <a:off x="0" y="0"/>
          <a:ext cx="0" cy="0"/>
          <a:chOff x="0" y="0"/>
          <a:chExt cx="0" cy="0"/>
        </a:xfrm>
      </p:grpSpPr>
      <p:sp>
        <p:nvSpPr>
          <p:cNvPr id="2531" name="Google Shape;2531;p55"/>
          <p:cNvSpPr txBox="1"/>
          <p:nvPr>
            <p:ph type="title"/>
          </p:nvPr>
        </p:nvSpPr>
        <p:spPr>
          <a:xfrm>
            <a:off x="1095313" y="976125"/>
            <a:ext cx="2386800" cy="67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Whoa!</a:t>
            </a:r>
            <a:endParaRPr lang="en-GB"/>
          </a:p>
        </p:txBody>
      </p:sp>
      <p:sp>
        <p:nvSpPr>
          <p:cNvPr id="2532" name="Google Shape;2532;p55"/>
          <p:cNvSpPr txBox="1"/>
          <p:nvPr>
            <p:ph type="subTitle" idx="1"/>
          </p:nvPr>
        </p:nvSpPr>
        <p:spPr>
          <a:xfrm>
            <a:off x="879050" y="2099100"/>
            <a:ext cx="2819400" cy="128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It </a:t>
            </a:r>
            <a:r>
              <a:rPr lang="en-GB"/>
              <a:t>could be the part of the presentation where you can introduce yourself, write your email...</a:t>
            </a:r>
            <a:endParaRPr lang="en-GB"/>
          </a:p>
          <a:p>
            <a:pPr marL="0" lvl="0" indent="0" algn="ctr" rtl="0">
              <a:spcBef>
                <a:spcPts val="0"/>
              </a:spcBef>
              <a:spcAft>
                <a:spcPts val="0"/>
              </a:spcAft>
              <a:buNone/>
            </a:pPr>
          </a:p>
        </p:txBody>
      </p:sp>
      <p:pic>
        <p:nvPicPr>
          <p:cNvPr id="2533" name="Google Shape;2533;p55"/>
          <p:cNvPicPr preferRelativeResize="0"/>
          <p:nvPr/>
        </p:nvPicPr>
        <p:blipFill rotWithShape="1">
          <a:blip r:embed="rId1"/>
          <a:srcRect l="20784" r="20784" b="1458"/>
          <a:stretch>
            <a:fillRect/>
          </a:stretch>
        </p:blipFill>
        <p:spPr>
          <a:xfrm>
            <a:off x="4572000" y="0"/>
            <a:ext cx="4572001"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537" name="Shape 2537"/>
        <p:cNvGrpSpPr/>
        <p:nvPr/>
      </p:nvGrpSpPr>
      <p:grpSpPr>
        <a:xfrm>
          <a:off x="0" y="0"/>
          <a:ext cx="0" cy="0"/>
          <a:chOff x="0" y="0"/>
          <a:chExt cx="0" cy="0"/>
        </a:xfrm>
      </p:grpSpPr>
      <p:sp>
        <p:nvSpPr>
          <p:cNvPr id="2538" name="Google Shape;2538;p56"/>
          <p:cNvSpPr txBox="1"/>
          <p:nvPr>
            <p:ph type="title" idx="4"/>
          </p:nvPr>
        </p:nvSpPr>
        <p:spPr>
          <a:xfrm>
            <a:off x="593250" y="1965575"/>
            <a:ext cx="3013200" cy="11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Do You Need to Divide the Content?</a:t>
            </a:r>
            <a:endParaRPr lang="en-GB"/>
          </a:p>
        </p:txBody>
      </p:sp>
      <p:sp>
        <p:nvSpPr>
          <p:cNvPr id="2539" name="Google Shape;2539;p56"/>
          <p:cNvSpPr txBox="1"/>
          <p:nvPr>
            <p:ph type="ctrTitle"/>
          </p:nvPr>
        </p:nvSpPr>
        <p:spPr>
          <a:xfrm flipH="1">
            <a:off x="5106475" y="1355860"/>
            <a:ext cx="168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Mercury</a:t>
            </a:r>
            <a:endParaRPr lang="en-GB"/>
          </a:p>
        </p:txBody>
      </p:sp>
      <p:sp>
        <p:nvSpPr>
          <p:cNvPr id="2540" name="Google Shape;2540;p56"/>
          <p:cNvSpPr txBox="1"/>
          <p:nvPr>
            <p:ph type="subTitle" idx="1"/>
          </p:nvPr>
        </p:nvSpPr>
        <p:spPr>
          <a:xfrm flipH="1">
            <a:off x="5106225" y="1852309"/>
            <a:ext cx="33207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 and the smallest one in the Solar</a:t>
            </a:r>
            <a:endParaRPr lang="en-GB"/>
          </a:p>
        </p:txBody>
      </p:sp>
      <p:sp>
        <p:nvSpPr>
          <p:cNvPr id="2541" name="Google Shape;2541;p56"/>
          <p:cNvSpPr txBox="1"/>
          <p:nvPr>
            <p:ph type="ctrTitle" idx="2"/>
          </p:nvPr>
        </p:nvSpPr>
        <p:spPr>
          <a:xfrm flipH="1">
            <a:off x="5106475" y="2560551"/>
            <a:ext cx="168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2542" name="Google Shape;2542;p56"/>
          <p:cNvSpPr txBox="1"/>
          <p:nvPr>
            <p:ph type="subTitle" idx="3"/>
          </p:nvPr>
        </p:nvSpPr>
        <p:spPr>
          <a:xfrm flipH="1">
            <a:off x="5106225" y="3050963"/>
            <a:ext cx="33207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a:t>
            </a:r>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CE4B"/>
        </a:solidFill>
        <a:effectLst/>
      </p:bgPr>
    </p:bg>
    <p:spTree>
      <p:nvGrpSpPr>
        <p:cNvPr id="2546" name="Shape 2546"/>
        <p:cNvGrpSpPr/>
        <p:nvPr/>
      </p:nvGrpSpPr>
      <p:grpSpPr>
        <a:xfrm>
          <a:off x="0" y="0"/>
          <a:ext cx="0" cy="0"/>
          <a:chOff x="0" y="0"/>
          <a:chExt cx="0" cy="0"/>
        </a:xfrm>
      </p:grpSpPr>
      <p:sp>
        <p:nvSpPr>
          <p:cNvPr id="2547" name="Google Shape;2547;p57"/>
          <p:cNvSpPr txBox="1"/>
          <p:nvPr>
            <p:ph type="title"/>
          </p:nvPr>
        </p:nvSpPr>
        <p:spPr>
          <a:xfrm>
            <a:off x="336075" y="2463525"/>
            <a:ext cx="3281100" cy="68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Company</a:t>
            </a:r>
            <a:endParaRPr lang="en-GB"/>
          </a:p>
        </p:txBody>
      </p:sp>
      <p:sp>
        <p:nvSpPr>
          <p:cNvPr id="2548" name="Google Shape;2548;p57"/>
          <p:cNvSpPr txBox="1"/>
          <p:nvPr>
            <p:ph type="title" idx="2"/>
          </p:nvPr>
        </p:nvSpPr>
        <p:spPr>
          <a:xfrm>
            <a:off x="1157625" y="1053825"/>
            <a:ext cx="1638000" cy="13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2549" name="Google Shape;2549;p57"/>
          <p:cNvSpPr txBox="1"/>
          <p:nvPr>
            <p:ph type="subTitle" idx="1"/>
          </p:nvPr>
        </p:nvSpPr>
        <p:spPr>
          <a:xfrm>
            <a:off x="462075" y="3405075"/>
            <a:ext cx="3029100" cy="81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t>You can enter a subtitle here if you need it</a:t>
            </a:r>
            <a:endParaRPr lang="en-GB"/>
          </a:p>
          <a:p>
            <a:pPr marL="0" lvl="0" indent="0" algn="ctr" rtl="0">
              <a:spcBef>
                <a:spcPts val="0"/>
              </a:spcBef>
              <a:spcAft>
                <a:spcPts val="0"/>
              </a:spcAft>
              <a:buNone/>
            </a:pPr>
          </a:p>
        </p:txBody>
      </p:sp>
      <p:pic>
        <p:nvPicPr>
          <p:cNvPr id="2550" name="Google Shape;2550;p57"/>
          <p:cNvPicPr preferRelativeResize="0"/>
          <p:nvPr/>
        </p:nvPicPr>
        <p:blipFill rotWithShape="1">
          <a:blip r:embed="rId1"/>
          <a:srcRect l="7477" t="33623" r="18928" b="909"/>
          <a:stretch>
            <a:fillRect/>
          </a:stretch>
        </p:blipFill>
        <p:spPr>
          <a:xfrm>
            <a:off x="3857625" y="538125"/>
            <a:ext cx="4572000" cy="4067250"/>
          </a:xfrm>
          <a:prstGeom prst="rect">
            <a:avLst/>
          </a:prstGeom>
          <a:noFill/>
          <a:ln>
            <a:noFill/>
          </a:ln>
        </p:spPr>
      </p:pic>
      <p:sp>
        <p:nvSpPr>
          <p:cNvPr id="2551" name="Google Shape;2551;p57"/>
          <p:cNvSpPr/>
          <p:nvPr/>
        </p:nvSpPr>
        <p:spPr>
          <a:xfrm>
            <a:off x="7591659" y="4308410"/>
            <a:ext cx="1670200" cy="835100"/>
          </a:xfrm>
          <a:custGeom>
            <a:avLst/>
            <a:gdLst/>
            <a:ahLst/>
            <a:cxnLst/>
            <a:rect l="l" t="t" r="r" b="b"/>
            <a:pathLst>
              <a:path w="66808" h="33404" extrusionOk="0">
                <a:moveTo>
                  <a:pt x="33404" y="0"/>
                </a:moveTo>
                <a:cubicBezTo>
                  <a:pt x="14959" y="0"/>
                  <a:pt x="0" y="14959"/>
                  <a:pt x="0" y="33404"/>
                </a:cubicBezTo>
                <a:lnTo>
                  <a:pt x="66808" y="33404"/>
                </a:lnTo>
                <a:cubicBezTo>
                  <a:pt x="66808" y="14959"/>
                  <a:pt x="51849" y="0"/>
                  <a:pt x="33404" y="0"/>
                </a:cubicBezTo>
                <a:close/>
              </a:path>
            </a:pathLst>
          </a:custGeom>
          <a:solidFill>
            <a:srgbClr val="1878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theme/theme1.xml><?xml version="1.0" encoding="utf-8"?>
<a:theme xmlns:a="http://schemas.openxmlformats.org/drawingml/2006/main" name="Modern Nonate Presentation by Slidesgo">
  <a:themeElements>
    <a:clrScheme name="Simple Light">
      <a:dk1>
        <a:srgbClr val="000000"/>
      </a:dk1>
      <a:lt1>
        <a:srgbClr val="FFFFFF"/>
      </a:lt1>
      <a:dk2>
        <a:srgbClr val="187894"/>
      </a:dk2>
      <a:lt2>
        <a:srgbClr val="632A67"/>
      </a:lt2>
      <a:accent1>
        <a:srgbClr val="F7786B"/>
      </a:accent1>
      <a:accent2>
        <a:srgbClr val="FFCE4B"/>
      </a:accent2>
      <a:accent3>
        <a:srgbClr val="212121"/>
      </a:accent3>
      <a:accent4>
        <a:srgbClr val="FFFFFF"/>
      </a:accent4>
      <a:accent5>
        <a:srgbClr val="187894"/>
      </a:accent5>
      <a:accent6>
        <a:srgbClr val="632A67"/>
      </a:accent6>
      <a:hlink>
        <a:srgbClr val="F778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11159</Words>
  <Application>WPS Presentation</Application>
  <PresentationFormat/>
  <Paragraphs>748</Paragraphs>
  <Slides>58</Slides>
  <Notes>0</Notes>
  <HiddenSlides>0</HiddenSlides>
  <MMClips>0</MMClips>
  <ScaleCrop>false</ScaleCrop>
  <HeadingPairs>
    <vt:vector size="6" baseType="variant">
      <vt:variant>
        <vt:lpstr>已用的字体</vt:lpstr>
      </vt:variant>
      <vt:variant>
        <vt:i4>56</vt:i4>
      </vt:variant>
      <vt:variant>
        <vt:lpstr>主题</vt:lpstr>
      </vt:variant>
      <vt:variant>
        <vt:i4>2</vt:i4>
      </vt:variant>
      <vt:variant>
        <vt:lpstr>幻灯片标题</vt:lpstr>
      </vt:variant>
      <vt:variant>
        <vt:i4>58</vt:i4>
      </vt:variant>
    </vt:vector>
  </HeadingPairs>
  <TitlesOfParts>
    <vt:vector size="116" baseType="lpstr">
      <vt:lpstr>Arial</vt:lpstr>
      <vt:lpstr>SimSun</vt:lpstr>
      <vt:lpstr>Wingdings</vt:lpstr>
      <vt:lpstr>Arial</vt:lpstr>
      <vt:lpstr>Montserrat</vt:lpstr>
      <vt:lpstr>Roboto</vt:lpstr>
      <vt:lpstr>Montserrat ExtraBold</vt:lpstr>
      <vt:lpstr>Poppins</vt:lpstr>
      <vt:lpstr>Rubik</vt:lpstr>
      <vt:lpstr>Fira Sans Extra Condensed Medium</vt:lpstr>
      <vt:lpstr>Montserrat SemiBold</vt:lpstr>
      <vt:lpstr>Poppins Black</vt:lpstr>
      <vt:lpstr>Proxima Nova Semibold</vt:lpstr>
      <vt:lpstr>Proxima Nova</vt:lpstr>
      <vt:lpstr>Ubuntu Light</vt:lpstr>
      <vt:lpstr>Calibri</vt:lpstr>
      <vt:lpstr>Helvetica Neue</vt:lpstr>
      <vt:lpstr>Amatic SC</vt:lpstr>
      <vt:lpstr>Roboto Medium</vt:lpstr>
      <vt:lpstr>Microsoft YaHei</vt:lpstr>
      <vt:lpstr>汉仪旗黑</vt:lpstr>
      <vt:lpstr>Arial Unicode MS</vt:lpstr>
      <vt:lpstr>宋体-简</vt:lpstr>
      <vt:lpstr>Kannada MN</vt:lpstr>
      <vt:lpstr>Noto Sans Buginese</vt:lpstr>
      <vt:lpstr>Noto Sans Cham</vt:lpstr>
      <vt:lpstr>SimSun</vt:lpstr>
      <vt:lpstr>BatangChe</vt:lpstr>
      <vt:lpstr>Apple SD Gothic Neo</vt:lpstr>
      <vt:lpstr>Noto Sans Tagbanwa</vt:lpstr>
      <vt:lpstr>Helvetica</vt:lpstr>
      <vt:lpstr>Devanagari Sangam MN</vt:lpstr>
      <vt:lpstr>Noto Sans Samaritan</vt:lpstr>
      <vt:lpstr>Hiragino Sans GB</vt:lpstr>
      <vt:lpstr>Heiti SC</vt:lpstr>
      <vt:lpstr>宋体-繁</vt:lpstr>
      <vt:lpstr>苹方-简</vt:lpstr>
      <vt:lpstr>Apple Braille</vt:lpstr>
      <vt:lpstr>Kefa</vt:lpstr>
      <vt:lpstr>Myanmar MN</vt:lpstr>
      <vt:lpstr>Noto Sans Glagolitic</vt:lpstr>
      <vt:lpstr>Noto Sans Tai Tham</vt:lpstr>
      <vt:lpstr>Noto Sans Kayah Li</vt:lpstr>
      <vt:lpstr>Apple Symbols</vt:lpstr>
      <vt:lpstr>Noto Sans Lepcha</vt:lpstr>
      <vt:lpstr>Noto Serif Balinese</vt:lpstr>
      <vt:lpstr>Webdings</vt:lpstr>
      <vt:lpstr>Noto Sans Saurashtra</vt:lpstr>
      <vt:lpstr>MS PGothic</vt:lpstr>
      <vt:lpstr>Noto Sans PhagsPa</vt:lpstr>
      <vt:lpstr>Euphemia UCAS</vt:lpstr>
      <vt:lpstr>Noto Sans Tifinagh</vt:lpstr>
      <vt:lpstr>Noto Sans Vai</vt:lpstr>
      <vt:lpstr>Noto Sans Limbu</vt:lpstr>
      <vt:lpstr>Noto Sans Tagalog</vt:lpstr>
      <vt:lpstr>Geneva</vt:lpstr>
      <vt:lpstr>Modern Nonate Presentation by Slidesgo</vt:lpstr>
      <vt:lpstr>Slidesgo Final Pages</vt:lpstr>
      <vt:lpstr>Modern Nonate presentation</vt:lpstr>
      <vt:lpstr>Contents of This Template</vt:lpstr>
      <vt:lpstr>03</vt:lpstr>
      <vt:lpstr>03</vt:lpstr>
      <vt:lpstr>03</vt:lpstr>
      <vt:lpstr>—Someone Famous</vt:lpstr>
      <vt:lpstr>Whoa!</vt:lpstr>
      <vt:lpstr>Venus</vt:lpstr>
      <vt:lpstr>01</vt:lpstr>
      <vt:lpstr>Perhaps You Need Four Columns...</vt:lpstr>
      <vt:lpstr>A Picture Always Reinforces the Concept</vt:lpstr>
      <vt:lpstr>The Slide Title Goes Here!</vt:lpstr>
      <vt:lpstr>Mercury</vt:lpstr>
      <vt:lpstr>Neptune</vt:lpstr>
      <vt:lpstr>Awesome Words</vt:lpstr>
      <vt:lpstr>A Picture Is Worth a Thousand Words</vt:lpstr>
      <vt:lpstr>This Is a Graph!</vt:lpstr>
      <vt:lpstr>This is a Map</vt:lpstr>
      <vt:lpstr>Tables Are Always Useful!</vt:lpstr>
      <vt:lpstr>Infographics Make Your Idea Understandable</vt:lpstr>
      <vt:lpstr>These Are Percentages</vt:lpstr>
      <vt:lpstr>02</vt:lpstr>
      <vt:lpstr>4,498,300.000</vt:lpstr>
      <vt:lpstr>A Timeline Always Works Well</vt:lpstr>
      <vt:lpstr>386,000 km</vt:lpstr>
      <vt:lpstr>03</vt:lpstr>
      <vt:lpstr>Key Action Items</vt:lpstr>
      <vt:lpstr>50%</vt:lpstr>
      <vt:lpstr>KPI Overview</vt:lpstr>
      <vt:lpstr>Calendar</vt:lpstr>
      <vt:lpstr>Jean Doe</vt:lpstr>
      <vt:lpstr>John James, 26</vt:lpstr>
      <vt:lpstr>Awards</vt:lpstr>
      <vt:lpstr>Desktop Software</vt:lpstr>
      <vt:lpstr>Table App</vt:lpstr>
      <vt:lpstr>Mobile Web</vt:lpstr>
      <vt:lpstr>Thanks</vt:lpstr>
      <vt:lpstr>Alternative Resources</vt:lpstr>
      <vt:lpstr>Resources</vt:lpstr>
      <vt:lpstr>Resources</vt:lpstr>
      <vt:lpstr>Instructions for use (free users)</vt:lpstr>
      <vt:lpstr>Instructions for use (premium users)</vt:lpstr>
      <vt:lpstr>Fonts &amp; colors used</vt:lpstr>
      <vt:lpstr>Stories by Freepik</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Medical Icons</vt:lpstr>
      <vt:lpstr>Teamwork Icons</vt:lpstr>
      <vt:lpstr>Avatar Icons</vt:lpstr>
      <vt:lpstr>Performing Arts Icons</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Progression  Mars - Mai </dc:title>
  <dc:creator/>
  <cp:lastModifiedBy>coré irié wilf</cp:lastModifiedBy>
  <cp:revision>1</cp:revision>
  <dcterms:created xsi:type="dcterms:W3CDTF">2023-02-22T12:45:09Z</dcterms:created>
  <dcterms:modified xsi:type="dcterms:W3CDTF">2023-02-22T12:45:09Z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1033-4.9.0.7859</vt:lpwstr>
  </property>
</Properties>
</file>